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2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593" autoAdjust="0"/>
  </p:normalViewPr>
  <p:slideViewPr>
    <p:cSldViewPr>
      <p:cViewPr varScale="1">
        <p:scale>
          <a:sx n="65" d="100"/>
          <a:sy n="65" d="100"/>
        </p:scale>
        <p:origin x="-108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77C1F-81D6-4CE7-8454-B98A7570B712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909E3-A7F4-41E8-B6DA-78FF76B483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Титульный слайд. Содержит название темы презентации.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Внешний вид - зубы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Заключительный сайд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Оглавление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Понятие «собака»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Понятие «собака»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Классификация пород собак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Классификация пород</a:t>
            </a:r>
            <a:r>
              <a:rPr lang="ru-RU" baseline="0" dirty="0" smtClean="0"/>
              <a:t> собак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Внешний вид - размер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Внешний вид - мех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Внешний вид - уши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909E3-A7F4-41E8-B6DA-78FF76B4837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5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5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 advTm="5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EE20C52-AA87-46E4-B13B-A87AFEEFEC9C}" type="datetimeFigureOut">
              <a:rPr lang="ru-RU" smtClean="0"/>
              <a:pPr/>
              <a:t>28.02.2010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89817E-64E4-4D58-8D5F-2EF9EA6F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 advTm="5000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FITNESS-MUSIC\Funk\02%20-%20Track%20%202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2071678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СОБАКИ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5000636"/>
            <a:ext cx="6172200" cy="1371600"/>
          </a:xfrm>
        </p:spPr>
        <p:txBody>
          <a:bodyPr/>
          <a:lstStyle/>
          <a:p>
            <a:pPr algn="ctr"/>
            <a:r>
              <a:rPr lang="ru-RU" dirty="0" smtClean="0"/>
              <a:t>Презентация по теме </a:t>
            </a:r>
            <a:r>
              <a:rPr lang="ru-RU" dirty="0" smtClean="0"/>
              <a:t>«Домашние животные»</a:t>
            </a:r>
            <a:endParaRPr lang="ru-RU" dirty="0"/>
          </a:p>
        </p:txBody>
      </p:sp>
      <p:pic>
        <p:nvPicPr>
          <p:cNvPr id="6" name="02 - Track 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ВНЕШНИЙ ВИД - ЗУБЫ</a:t>
            </a:r>
            <a:endParaRPr lang="ru-RU" dirty="0"/>
          </a:p>
        </p:txBody>
      </p:sp>
      <p:pic>
        <p:nvPicPr>
          <p:cNvPr id="5" name="Рисунок 4" descr="DOG_5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6846" r="6846"/>
          <a:stretch>
            <a:fillRect/>
          </a:stretch>
        </p:blipFill>
        <p:spPr>
          <a:xfrm>
            <a:off x="1857356" y="571480"/>
            <a:ext cx="2571768" cy="2857520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806730" cy="4956048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/>
              <a:t>Как и у всех млекопитающих, у собак два набора </a:t>
            </a:r>
            <a:r>
              <a:rPr lang="ru-RU" sz="1400" dirty="0" smtClean="0"/>
              <a:t>зубов (молочные и постоянные). </a:t>
            </a:r>
          </a:p>
          <a:p>
            <a:pPr algn="just"/>
            <a:r>
              <a:rPr lang="ru-RU" sz="1400" dirty="0" smtClean="0"/>
              <a:t>К 5-месячному возрасту </a:t>
            </a:r>
            <a:r>
              <a:rPr lang="ru-RU" sz="1400" dirty="0" smtClean="0"/>
              <a:t>у собаки уже развит полный их </a:t>
            </a:r>
            <a:r>
              <a:rPr lang="ru-RU" sz="1400" dirty="0" smtClean="0"/>
              <a:t>взрослый </a:t>
            </a:r>
            <a:r>
              <a:rPr lang="ru-RU" sz="1400" dirty="0" smtClean="0"/>
              <a:t>набор, состоящий из 42 зубов, 22 из них нижняя челюсть.</a:t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714752"/>
            <a:ext cx="56436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Собака </a:t>
            </a:r>
            <a:r>
              <a:rPr lang="ru-RU" dirty="0" smtClean="0"/>
              <a:t>использует расположенные спереди </a:t>
            </a:r>
            <a:r>
              <a:rPr lang="ru-RU" dirty="0" smtClean="0"/>
              <a:t>мелкие </a:t>
            </a:r>
            <a:r>
              <a:rPr lang="ru-RU" dirty="0" smtClean="0"/>
              <a:t>резцы — по </a:t>
            </a:r>
            <a:r>
              <a:rPr lang="ru-RU" dirty="0" smtClean="0"/>
              <a:t>шесть </a:t>
            </a:r>
            <a:r>
              <a:rPr lang="ru-RU" dirty="0" smtClean="0"/>
              <a:t>верхних и нижних — для </a:t>
            </a:r>
            <a:r>
              <a:rPr lang="ru-RU" dirty="0" err="1" smtClean="0"/>
              <a:t>скусывания</a:t>
            </a:r>
            <a:r>
              <a:rPr lang="ru-RU" dirty="0" smtClean="0"/>
              <a:t> пищи, а </a:t>
            </a:r>
            <a:r>
              <a:rPr lang="ru-RU" dirty="0" smtClean="0"/>
              <a:t>четыре </a:t>
            </a:r>
            <a:r>
              <a:rPr lang="ru-RU" dirty="0" smtClean="0"/>
              <a:t>заострённых длинных клыка по бокам от них — для её разрывания, </a:t>
            </a:r>
            <a:r>
              <a:rPr lang="ru-RU" dirty="0" smtClean="0"/>
              <a:t>а </a:t>
            </a:r>
            <a:r>
              <a:rPr lang="ru-RU" dirty="0" smtClean="0"/>
              <a:t>также во время драк. </a:t>
            </a:r>
            <a:r>
              <a:rPr lang="ru-RU" dirty="0" smtClean="0"/>
              <a:t>	Остальные </a:t>
            </a:r>
            <a:r>
              <a:rPr lang="ru-RU" dirty="0" smtClean="0"/>
              <a:t>зубы — </a:t>
            </a:r>
            <a:r>
              <a:rPr lang="ru-RU" dirty="0" err="1" smtClean="0"/>
              <a:t>предкоренные</a:t>
            </a:r>
            <a:r>
              <a:rPr lang="ru-RU" dirty="0" smtClean="0"/>
              <a:t> и коренные — </a:t>
            </a:r>
            <a:r>
              <a:rPr lang="ru-RU" dirty="0" smtClean="0"/>
              <a:t>нужны </a:t>
            </a:r>
            <a:r>
              <a:rPr lang="ru-RU" dirty="0" smtClean="0"/>
              <a:t>для </a:t>
            </a:r>
            <a:r>
              <a:rPr lang="ru-RU" dirty="0" err="1" smtClean="0"/>
              <a:t>разгрызания</a:t>
            </a:r>
            <a:r>
              <a:rPr lang="ru-RU" dirty="0" smtClean="0"/>
              <a:t> костей и разрезания мяса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7467600" cy="18573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СПАСИБО </a:t>
            </a:r>
            <a:br>
              <a:rPr lang="ru-RU" b="1" dirty="0" smtClean="0"/>
            </a:br>
            <a:r>
              <a:rPr lang="ru-RU" b="1" dirty="0" smtClean="0"/>
              <a:t>ЗА </a:t>
            </a:r>
            <a:br>
              <a:rPr lang="ru-RU" b="1" dirty="0" smtClean="0"/>
            </a:br>
            <a:r>
              <a:rPr lang="ru-RU" b="1" dirty="0" smtClean="0"/>
              <a:t>ВНИМАНИЕ!</a:t>
            </a:r>
            <a:endParaRPr lang="ru-RU" b="1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08" y="214290"/>
            <a:ext cx="6172200" cy="1214446"/>
          </a:xfrm>
        </p:spPr>
        <p:txBody>
          <a:bodyPr/>
          <a:lstStyle/>
          <a:p>
            <a:pPr algn="ctr"/>
            <a:r>
              <a:rPr lang="ru-RU" dirty="0" smtClean="0"/>
              <a:t>ОГЛАВЛЕНИЕ</a:t>
            </a:r>
            <a:endParaRPr lang="ru-RU" dirty="0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3357554" y="2228848"/>
            <a:ext cx="3714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Понятие «собака»</a:t>
            </a:r>
            <a:endParaRPr lang="ru-RU" sz="2400" b="1" dirty="0"/>
          </a:p>
        </p:txBody>
      </p:sp>
      <p:sp useBgFill="1">
        <p:nvSpPr>
          <p:cNvPr id="5" name="Прямоугольник 4"/>
          <p:cNvSpPr/>
          <p:nvPr/>
        </p:nvSpPr>
        <p:spPr>
          <a:xfrm>
            <a:off x="3357554" y="4657740"/>
            <a:ext cx="3714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Внешний вид</a:t>
            </a:r>
            <a:endParaRPr lang="ru-RU" sz="2400" b="1" dirty="0"/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3357554" y="3443294"/>
            <a:ext cx="3714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Классификация пород собак</a:t>
            </a:r>
            <a:endParaRPr lang="ru-RU" sz="2400" b="1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571480"/>
            <a:ext cx="6172200" cy="857256"/>
          </a:xfrm>
        </p:spPr>
        <p:txBody>
          <a:bodyPr/>
          <a:lstStyle/>
          <a:p>
            <a:pPr algn="ctr"/>
            <a:r>
              <a:rPr lang="ru-RU" dirty="0" smtClean="0"/>
              <a:t>ПОНЯТИЕ «СОБАКА»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428860" y="2500306"/>
            <a:ext cx="6029324" cy="40719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	Собака — это </a:t>
            </a:r>
            <a:r>
              <a:rPr lang="ru-RU" sz="2400" dirty="0" smtClean="0"/>
              <a:t>плацентарное млекопитающее отряда хищных семейства псовых, одомашнено более 10 </a:t>
            </a:r>
            <a:r>
              <a:rPr lang="ru-RU" sz="2400" dirty="0" smtClean="0"/>
              <a:t>тысяч </a:t>
            </a:r>
            <a:r>
              <a:rPr lang="ru-RU" sz="2400" dirty="0" smtClean="0"/>
              <a:t>лет назад. </a:t>
            </a:r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/>
              <a:t>В </a:t>
            </a:r>
            <a:r>
              <a:rPr lang="ru-RU" sz="2400" dirty="0" smtClean="0"/>
              <a:t>настоящее время имеются сотни пород собак, которые значительно отличаются друг от друга и внешностью, и характером.</a:t>
            </a:r>
            <a:endParaRPr lang="ru-RU" dirty="0" smtClean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571480"/>
            <a:ext cx="6172200" cy="857256"/>
          </a:xfrm>
        </p:spPr>
        <p:txBody>
          <a:bodyPr/>
          <a:lstStyle/>
          <a:p>
            <a:pPr algn="ctr"/>
            <a:r>
              <a:rPr lang="ru-RU" dirty="0" smtClean="0"/>
              <a:t>ПОНЯТИЕ «СОБАКА»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428860" y="2428868"/>
            <a:ext cx="6029324" cy="40719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/>
              <a:t>Собаки известны своими способностями к обучению, любовью к игре, возможностью адаптироваться к людям и социальным ситуациям. </a:t>
            </a:r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/>
              <a:t>Выведены </a:t>
            </a:r>
            <a:r>
              <a:rPr lang="ru-RU" sz="2400" dirty="0" smtClean="0"/>
              <a:t>специальные породы собак, предназначенные для </a:t>
            </a:r>
            <a:r>
              <a:rPr lang="ru-RU" sz="2400" dirty="0" smtClean="0"/>
              <a:t>охоты, </a:t>
            </a:r>
            <a:r>
              <a:rPr lang="ru-RU" sz="2400" dirty="0" smtClean="0"/>
              <a:t>собачьих </a:t>
            </a:r>
            <a:r>
              <a:rPr lang="ru-RU" sz="2400" dirty="0" smtClean="0"/>
              <a:t>боёв </a:t>
            </a:r>
            <a:r>
              <a:rPr lang="ru-RU" sz="2400" dirty="0" smtClean="0"/>
              <a:t>и гужевого </a:t>
            </a:r>
            <a:r>
              <a:rPr lang="ru-RU" sz="2400" dirty="0" smtClean="0"/>
              <a:t>транспорта.</a:t>
            </a:r>
          </a:p>
          <a:p>
            <a:pPr algn="just"/>
            <a:r>
              <a:rPr lang="ru-RU" sz="2400" dirty="0" smtClean="0"/>
              <a:t>	</a:t>
            </a:r>
            <a:endParaRPr lang="ru-RU" sz="2400" dirty="0" smtClean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КЛАССИФИКАЦИЯ ПОРОД СОБАК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2312251"/>
            <a:ext cx="72866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	</a:t>
            </a:r>
            <a:r>
              <a:rPr lang="ru-RU" sz="2400" dirty="0" smtClean="0"/>
              <a:t>Во всём мире наиболее унифицирована система классификации собак Международной кинологической федерации (МКФ), которая изменяется время от времени, по решению Генеральной ассамблеи МКФ. </a:t>
            </a:r>
            <a:endParaRPr lang="ru-RU" sz="2400" dirty="0" smtClean="0"/>
          </a:p>
          <a:p>
            <a:r>
              <a:rPr lang="ru-RU" sz="2400" dirty="0" smtClean="0"/>
              <a:t>	</a:t>
            </a:r>
            <a:r>
              <a:rPr lang="ru-RU" sz="2400" dirty="0" smtClean="0"/>
              <a:t>По </a:t>
            </a:r>
            <a:r>
              <a:rPr lang="ru-RU" sz="2400" dirty="0" smtClean="0"/>
              <a:t>состоянию на 2007 год, </a:t>
            </a:r>
            <a:r>
              <a:rPr lang="ru-RU" sz="2400" dirty="0" smtClean="0"/>
              <a:t>МКФ признает 337 </a:t>
            </a:r>
            <a:r>
              <a:rPr lang="ru-RU" sz="2400" dirty="0" smtClean="0"/>
              <a:t>пород собак, </a:t>
            </a:r>
            <a:r>
              <a:rPr lang="ru-RU" sz="2400" dirty="0" smtClean="0"/>
              <a:t>классифицируемые </a:t>
            </a:r>
            <a:r>
              <a:rPr lang="ru-RU" sz="2400" dirty="0" smtClean="0"/>
              <a:t>в 10 групп.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КЛАССИФИКАЦИЯ ПОРОД СОБАК</a:t>
            </a:r>
            <a:endParaRPr lang="ru-RU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1714488"/>
          <a:ext cx="7358114" cy="4543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94"/>
                <a:gridCol w="2857520"/>
              </a:tblGrid>
              <a:tr h="3903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группа пород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пример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Пастушьи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Сторожевые, розыскные и служебные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Немецкая овчарка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Терьеры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Шотландский терьер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Таксы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Гладкошерстная такса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Охотничьи (по крупному зверю)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Шпицы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Охотничьи (по мелкому зверю)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Гончие собаки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Подружейные (за исключением английских пород)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Подружейные (английские породы)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Комнатно-декоративные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Китайская хохлатая</a:t>
                      </a:r>
                      <a:endParaRPr lang="ru-RU" dirty="0"/>
                    </a:p>
                  </a:txBody>
                  <a:tcPr/>
                </a:tc>
              </a:tr>
              <a:tr h="390323">
                <a:tc>
                  <a:txBody>
                    <a:bodyPr/>
                    <a:lstStyle/>
                    <a:p>
                      <a:r>
                        <a:rPr lang="ru-RU" dirty="0" smtClean="0"/>
                        <a:t>Борзые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ВНЕШНИЙ ВИД - РАЗМЕР</a:t>
            </a:r>
            <a:endParaRPr lang="ru-RU" dirty="0"/>
          </a:p>
        </p:txBody>
      </p:sp>
      <p:pic>
        <p:nvPicPr>
          <p:cNvPr id="9" name="Рисунок 8" descr="DOG_1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087" r="2087"/>
          <a:stretch>
            <a:fillRect/>
          </a:stretch>
        </p:blipFill>
        <p:spPr>
          <a:xfrm>
            <a:off x="1714480" y="428604"/>
            <a:ext cx="2571768" cy="2857520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58016" y="285728"/>
            <a:ext cx="1714512" cy="2928958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/>
              <a:t>Масса </a:t>
            </a:r>
            <a:r>
              <a:rPr lang="ru-RU" sz="1400" dirty="0" smtClean="0"/>
              <a:t>собаки зависит от её телосложения и количества жировых запасов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> </a:t>
            </a:r>
          </a:p>
          <a:p>
            <a:pPr algn="just"/>
            <a:r>
              <a:rPr lang="ru-RU" sz="1400" dirty="0" smtClean="0"/>
              <a:t>Известен </a:t>
            </a:r>
            <a:r>
              <a:rPr lang="ru-RU" sz="1400" dirty="0" smtClean="0"/>
              <a:t>случай, когда собака весила 123 кг, а позже её вес уменьшился до 72 кг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3571876"/>
            <a:ext cx="5715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При </a:t>
            </a:r>
            <a:r>
              <a:rPr lang="ru-RU" dirty="0" smtClean="0"/>
              <a:t>регулярной тренировке собаки удивительно </a:t>
            </a:r>
            <a:r>
              <a:rPr lang="ru-RU" dirty="0" smtClean="0"/>
              <a:t>сильны </a:t>
            </a:r>
            <a:r>
              <a:rPr lang="ru-RU" dirty="0" smtClean="0"/>
              <a:t>для своих </a:t>
            </a:r>
            <a:r>
              <a:rPr lang="ru-RU" dirty="0" smtClean="0"/>
              <a:t>размеров — </a:t>
            </a:r>
            <a:r>
              <a:rPr lang="ru-RU" dirty="0" smtClean="0"/>
              <a:t>некоторые способны </a:t>
            </a:r>
            <a:r>
              <a:rPr lang="ru-RU" dirty="0" smtClean="0"/>
              <a:t>переносить </a:t>
            </a:r>
            <a:r>
              <a:rPr lang="ru-RU" dirty="0" smtClean="0"/>
              <a:t>на спине тяжёлую поклажу, таскать </a:t>
            </a:r>
            <a:r>
              <a:rPr lang="ru-RU" dirty="0" smtClean="0"/>
              <a:t>за собой </a:t>
            </a:r>
            <a:r>
              <a:rPr lang="ru-RU" dirty="0" smtClean="0"/>
              <a:t>сани и другие </a:t>
            </a:r>
            <a:r>
              <a:rPr lang="ru-RU" dirty="0" smtClean="0"/>
              <a:t>большие </a:t>
            </a:r>
            <a:r>
              <a:rPr lang="ru-RU" dirty="0" smtClean="0"/>
              <a:t>грузы. </a:t>
            </a:r>
            <a:endParaRPr lang="ru-RU" dirty="0" smtClean="0"/>
          </a:p>
          <a:p>
            <a:pPr algn="just"/>
            <a:r>
              <a:rPr lang="ru-RU" dirty="0" smtClean="0"/>
              <a:t>	Ездовым </a:t>
            </a:r>
            <a:r>
              <a:rPr lang="ru-RU" dirty="0" smtClean="0"/>
              <a:t>собакам часто приходится вшестером </a:t>
            </a:r>
            <a:r>
              <a:rPr lang="ru-RU" dirty="0" smtClean="0"/>
              <a:t>буксировать  нарты </a:t>
            </a:r>
            <a:r>
              <a:rPr lang="ru-RU" dirty="0" smtClean="0"/>
              <a:t>массой в одну тонну по </a:t>
            </a:r>
            <a:r>
              <a:rPr lang="ru-RU" dirty="0" smtClean="0"/>
              <a:t>несколько </a:t>
            </a:r>
            <a:r>
              <a:rPr lang="ru-RU" dirty="0" smtClean="0"/>
              <a:t>часов подряд, </a:t>
            </a:r>
            <a:r>
              <a:rPr lang="ru-RU" dirty="0" err="1" smtClean="0"/>
              <a:t>фоксхаунды</a:t>
            </a:r>
            <a:r>
              <a:rPr lang="ru-RU" dirty="0" smtClean="0"/>
              <a:t> </a:t>
            </a:r>
            <a:endParaRPr lang="ru-RU" dirty="0" smtClean="0"/>
          </a:p>
          <a:p>
            <a:pPr algn="just"/>
            <a:r>
              <a:rPr lang="ru-RU" dirty="0" smtClean="0"/>
              <a:t>могут </a:t>
            </a:r>
            <a:r>
              <a:rPr lang="ru-RU" dirty="0" smtClean="0"/>
              <a:t>идти по следу 48 ч без передышки.</a:t>
            </a:r>
            <a:endParaRPr lang="ru-RU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ВНЕШНИЙ ВИД - МЕХ</a:t>
            </a:r>
            <a:endParaRPr lang="ru-RU" dirty="0"/>
          </a:p>
        </p:txBody>
      </p:sp>
      <p:pic>
        <p:nvPicPr>
          <p:cNvPr id="11" name="Рисунок 10" descr="DOG_2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6229" b="6229"/>
          <a:stretch>
            <a:fillRect/>
          </a:stretch>
        </p:blipFill>
        <p:spPr>
          <a:xfrm>
            <a:off x="1714480" y="500043"/>
            <a:ext cx="2571768" cy="2857519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663854" cy="4956048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/>
              <a:t>Мексиканская </a:t>
            </a:r>
            <a:r>
              <a:rPr lang="ru-RU" sz="1400" dirty="0" smtClean="0"/>
              <a:t>голая собачка почти лишена волос. </a:t>
            </a:r>
            <a:endParaRPr lang="ru-RU" sz="1400" dirty="0" smtClean="0"/>
          </a:p>
          <a:p>
            <a:pPr algn="just"/>
            <a:r>
              <a:rPr lang="ru-RU" sz="1400" dirty="0" smtClean="0"/>
              <a:t>У </a:t>
            </a:r>
            <a:r>
              <a:rPr lang="ru-RU" sz="1400" dirty="0" smtClean="0"/>
              <a:t>некоторых пород шерсть может отрастать до 55 см, и только </a:t>
            </a:r>
            <a:r>
              <a:rPr lang="ru-RU" sz="1400" dirty="0" smtClean="0"/>
              <a:t>стрижка </a:t>
            </a:r>
            <a:r>
              <a:rPr lang="ru-RU" sz="1400" dirty="0" smtClean="0"/>
              <a:t>и расчёсывание обеспечивают животному нормальную жизнь</a:t>
            </a:r>
            <a:r>
              <a:rPr lang="ru-RU" sz="1400" dirty="0" smtClean="0"/>
              <a:t>.</a:t>
            </a:r>
          </a:p>
          <a:p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3571876"/>
            <a:ext cx="57150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Породы </a:t>
            </a:r>
            <a:r>
              <a:rPr lang="ru-RU" dirty="0" smtClean="0"/>
              <a:t>различаются даже характером волоса — у одних </a:t>
            </a:r>
            <a:r>
              <a:rPr lang="ru-RU" dirty="0" smtClean="0"/>
              <a:t>он </a:t>
            </a:r>
            <a:r>
              <a:rPr lang="ru-RU" dirty="0" smtClean="0"/>
              <a:t>грубый, у других — шелковистый. </a:t>
            </a:r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dirty="0" smtClean="0"/>
              <a:t>Большинство </a:t>
            </a:r>
            <a:r>
              <a:rPr lang="ru-RU" dirty="0" smtClean="0"/>
              <a:t>собак гладкошёрстные, но у некоторых </a:t>
            </a:r>
            <a:r>
              <a:rPr lang="ru-RU" dirty="0" smtClean="0"/>
              <a:t>волосы </a:t>
            </a:r>
            <a:r>
              <a:rPr lang="ru-RU" dirty="0" smtClean="0"/>
              <a:t>вертикально торчат из волосяных </a:t>
            </a:r>
            <a:r>
              <a:rPr lang="ru-RU" dirty="0" smtClean="0"/>
              <a:t>сумок</a:t>
            </a:r>
            <a:r>
              <a:rPr lang="ru-RU" dirty="0" smtClean="0"/>
              <a:t>, за счёт чего получается </a:t>
            </a:r>
            <a:r>
              <a:rPr lang="ru-RU" dirty="0" smtClean="0"/>
              <a:t>так называемая </a:t>
            </a:r>
            <a:r>
              <a:rPr lang="ru-RU" dirty="0" err="1" smtClean="0"/>
              <a:t>жесткошёрстность</a:t>
            </a:r>
            <a:r>
              <a:rPr lang="ru-RU" dirty="0" smtClean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	У </a:t>
            </a:r>
            <a:r>
              <a:rPr lang="ru-RU" dirty="0" smtClean="0"/>
              <a:t>всех собак мех один раз в год линяет, и срок линьки в значительной мере зависит от длительности светового дня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ВНЕШНИЙ ВИД - УШИ</a:t>
            </a:r>
            <a:endParaRPr lang="ru-RU" dirty="0"/>
          </a:p>
        </p:txBody>
      </p:sp>
      <p:pic>
        <p:nvPicPr>
          <p:cNvPr id="11" name="Рисунок 10" descr="DOG_3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366" b="1366"/>
          <a:stretch>
            <a:fillRect/>
          </a:stretch>
        </p:blipFill>
        <p:spPr>
          <a:xfrm>
            <a:off x="1785918" y="571480"/>
            <a:ext cx="2643206" cy="2936896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878168" cy="4956048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/>
              <a:t>У </a:t>
            </a:r>
            <a:r>
              <a:rPr lang="ru-RU" sz="1400" dirty="0" smtClean="0"/>
              <a:t>некоторых пород собак уши очень сильно отличаются от заострённых стоячих ушей предкового, волчьего типа</a:t>
            </a:r>
            <a:r>
              <a:rPr lang="ru-RU" sz="1400" dirty="0" smtClean="0"/>
              <a:t>.</a:t>
            </a:r>
          </a:p>
          <a:p>
            <a:pPr algn="just"/>
            <a:r>
              <a:rPr lang="ru-RU" sz="1400" dirty="0" smtClean="0"/>
              <a:t>Иногда </a:t>
            </a:r>
            <a:r>
              <a:rPr lang="ru-RU" sz="1400" dirty="0" smtClean="0"/>
              <a:t>они намного короче, а висячие уши </a:t>
            </a:r>
            <a:r>
              <a:rPr lang="ru-RU" sz="1400" dirty="0" err="1" smtClean="0"/>
              <a:t>чёрно-подпалого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фоксхаунда</a:t>
            </a:r>
            <a:r>
              <a:rPr lang="ru-RU" sz="1400" dirty="0" smtClean="0"/>
              <a:t> достигают «размаха» 100 см.</a:t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3786190"/>
            <a:ext cx="55721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У </a:t>
            </a:r>
            <a:r>
              <a:rPr lang="ru-RU" dirty="0" smtClean="0"/>
              <a:t>некоторых собак уши от природы стоячие и </a:t>
            </a:r>
            <a:r>
              <a:rPr lang="ru-RU" dirty="0" smtClean="0"/>
              <a:t>заострённые</a:t>
            </a:r>
            <a:r>
              <a:rPr lang="ru-RU" dirty="0" smtClean="0"/>
              <a:t>, у других, например гончих, они </a:t>
            </a:r>
            <a:r>
              <a:rPr lang="ru-RU" dirty="0" smtClean="0"/>
              <a:t>висят </a:t>
            </a:r>
            <a:r>
              <a:rPr lang="ru-RU" dirty="0" smtClean="0"/>
              <a:t>из-за своей длины и веса. </a:t>
            </a:r>
            <a:endParaRPr lang="ru-RU" dirty="0" smtClean="0"/>
          </a:p>
          <a:p>
            <a:pPr algn="just"/>
            <a:r>
              <a:rPr lang="ru-RU" dirty="0" smtClean="0"/>
              <a:t>	У </a:t>
            </a:r>
            <a:r>
              <a:rPr lang="ru-RU" dirty="0" smtClean="0"/>
              <a:t>ряда пород, с висячими в естественном </a:t>
            </a:r>
            <a:r>
              <a:rPr lang="ru-RU" dirty="0" smtClean="0"/>
              <a:t>состоянии </a:t>
            </a:r>
            <a:r>
              <a:rPr lang="ru-RU" dirty="0" smtClean="0"/>
              <a:t>ушами, их подрезают </a:t>
            </a:r>
            <a:r>
              <a:rPr lang="ru-RU" dirty="0" smtClean="0"/>
              <a:t>(</a:t>
            </a:r>
            <a:r>
              <a:rPr lang="ru-RU" dirty="0" smtClean="0"/>
              <a:t>купируют) в раннем возрасте, чтобы сделать стоячими и заострёнными. </a:t>
            </a:r>
            <a:r>
              <a:rPr lang="ru-RU" dirty="0" smtClean="0"/>
              <a:t>Существуют </a:t>
            </a:r>
            <a:r>
              <a:rPr lang="ru-RU" dirty="0" smtClean="0"/>
              <a:t>также и </a:t>
            </a:r>
            <a:r>
              <a:rPr lang="ru-RU" dirty="0" err="1" smtClean="0"/>
              <a:t>полуобвисшие</a:t>
            </a:r>
            <a:r>
              <a:rPr lang="ru-RU" dirty="0" smtClean="0"/>
              <a:t> уши, как например у </a:t>
            </a:r>
            <a:r>
              <a:rPr lang="ru-RU" dirty="0" err="1" smtClean="0"/>
              <a:t>джек-рассел</a:t>
            </a:r>
            <a:r>
              <a:rPr lang="ru-RU" dirty="0" smtClean="0"/>
              <a:t> </a:t>
            </a:r>
            <a:r>
              <a:rPr lang="ru-RU" dirty="0" smtClean="0"/>
              <a:t>терьера (стоячие </a:t>
            </a:r>
            <a:r>
              <a:rPr lang="ru-RU" dirty="0" smtClean="0"/>
              <a:t>уши со свисающими </a:t>
            </a:r>
            <a:r>
              <a:rPr lang="ru-RU" dirty="0" smtClean="0"/>
              <a:t>концами).</a:t>
            </a:r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279</Words>
  <Application>Microsoft Office PowerPoint</Application>
  <PresentationFormat>Экран (4:3)</PresentationFormat>
  <Paragraphs>81</Paragraphs>
  <Slides>11</Slides>
  <Notes>11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СОБАКИ</vt:lpstr>
      <vt:lpstr>ОГЛАВЛЕНИЕ</vt:lpstr>
      <vt:lpstr>ПОНЯТИЕ «СОБАКА»</vt:lpstr>
      <vt:lpstr>ПОНЯТИЕ «СОБАКА»</vt:lpstr>
      <vt:lpstr>КЛАССИФИКАЦИЯ ПОРОД СОБАК</vt:lpstr>
      <vt:lpstr>КЛАССИФИКАЦИЯ ПОРОД СОБАК</vt:lpstr>
      <vt:lpstr>ВНЕШНИЙ ВИД - РАЗМЕР</vt:lpstr>
      <vt:lpstr>ВНЕШНИЙ ВИД - МЕХ</vt:lpstr>
      <vt:lpstr>ВНЕШНИЙ ВИД - УШИ</vt:lpstr>
      <vt:lpstr>ВНЕШНИЙ ВИД - ЗУБЫ</vt:lpstr>
      <vt:lpstr>СПАСИБО  ЗА  ВНИМАНИЕ!</vt:lpstr>
    </vt:vector>
  </TitlesOfParts>
  <Company>interpol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Алгоритмов</dc:title>
  <dc:creator>admin</dc:creator>
  <cp:lastModifiedBy>mishka</cp:lastModifiedBy>
  <cp:revision>68</cp:revision>
  <dcterms:created xsi:type="dcterms:W3CDTF">2010-01-30T11:17:31Z</dcterms:created>
  <dcterms:modified xsi:type="dcterms:W3CDTF">2010-02-28T12:02:43Z</dcterms:modified>
</cp:coreProperties>
</file>