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9" r:id="rId5"/>
    <p:sldId id="260" r:id="rId6"/>
    <p:sldId id="259" r:id="rId7"/>
    <p:sldId id="264" r:id="rId8"/>
    <p:sldId id="265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458B"/>
    <a:srgbClr val="3366FF"/>
    <a:srgbClr val="6600CC"/>
    <a:srgbClr val="638DEB"/>
    <a:srgbClr val="FF6600"/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8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9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3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1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5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E7515-FB0F-49DE-AB36-09C42F7E748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66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EDB2210-7C35-4B38-BA9E-ED8E26E7AB46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2971800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AAE6365-9B07-432F-B576-4F165A550F2B}"/>
              </a:ext>
            </a:extLst>
          </p:cNvPr>
          <p:cNvSpPr/>
          <p:nvPr/>
        </p:nvSpPr>
        <p:spPr>
          <a:xfrm>
            <a:off x="220663" y="2971800"/>
            <a:ext cx="100012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9833990" y="2971800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432176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833990" y="1251319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642382" y="1364800"/>
            <a:ext cx="704144" cy="703708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6331716" y="465821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341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1428786" y="3904456"/>
            <a:ext cx="100013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7973007" y="4256740"/>
            <a:ext cx="2602871" cy="2601260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7554166" y="3904455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134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1428786" y="3904456"/>
            <a:ext cx="100013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7973007" y="-870008"/>
            <a:ext cx="2602871" cy="2601260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458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5446731" y="0"/>
            <a:ext cx="5408593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906218" y="455356"/>
            <a:ext cx="132391" cy="131040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446731" y="5567363"/>
            <a:ext cx="5408594" cy="1290637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924502" y="0"/>
            <a:ext cx="1495848" cy="64930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489527" y="0"/>
            <a:ext cx="302048" cy="64930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150827" y="449231"/>
            <a:ext cx="1309091" cy="1309091"/>
          </a:xfrm>
          <a:prstGeom prst="rect">
            <a:avLst/>
          </a:prstGeom>
          <a:solidFill>
            <a:srgbClr val="0033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1741503" y="449231"/>
            <a:ext cx="450498" cy="1309091"/>
          </a:xfrm>
          <a:prstGeom prst="rect">
            <a:avLst/>
          </a:prstGeom>
          <a:solidFill>
            <a:srgbClr val="0033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396518" y="5186168"/>
            <a:ext cx="4440315" cy="1315721"/>
          </a:xfrm>
          <a:prstGeom prst="rect">
            <a:avLst/>
          </a:prstGeom>
          <a:solidFill>
            <a:srgbClr val="0033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490" y="1804575"/>
            <a:ext cx="592359" cy="5923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474" y="3740049"/>
            <a:ext cx="554308" cy="5889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974" y="3814240"/>
            <a:ext cx="519664" cy="5196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067" y="2913376"/>
            <a:ext cx="519664" cy="5543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973" y="2888473"/>
            <a:ext cx="715981" cy="7506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797" y="2811838"/>
            <a:ext cx="584710" cy="59932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215" y="3766047"/>
            <a:ext cx="334895" cy="49656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896" y="4585668"/>
            <a:ext cx="588953" cy="60050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100" y="4604290"/>
            <a:ext cx="635145" cy="36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44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8801100" y="4262437"/>
            <a:ext cx="339090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4262437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358356" y="3859227"/>
            <a:ext cx="11170443" cy="2123283"/>
            <a:chOff x="358356" y="4734717"/>
            <a:chExt cx="11170443" cy="2595564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115E065F-B383-4EE2-8E40-503AE416AC55}"/>
                </a:ext>
              </a:extLst>
            </p:cNvPr>
            <p:cNvSpPr/>
            <p:nvPr/>
          </p:nvSpPr>
          <p:spPr>
            <a:xfrm>
              <a:off x="358356" y="4734717"/>
              <a:ext cx="100012" cy="2595563"/>
            </a:xfrm>
            <a:prstGeom prst="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CBAB5B58-D96C-46D6-80D2-344F99BBC81D}"/>
                </a:ext>
              </a:extLst>
            </p:cNvPr>
            <p:cNvSpPr/>
            <p:nvPr/>
          </p:nvSpPr>
          <p:spPr>
            <a:xfrm>
              <a:off x="11428786" y="4734718"/>
              <a:ext cx="100013" cy="2595563"/>
            </a:xfrm>
            <a:prstGeom prst="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645691" y="-117433"/>
            <a:ext cx="2739752" cy="6975433"/>
            <a:chOff x="7645691" y="-117433"/>
            <a:chExt cx="1534612" cy="6975433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51E69583-403F-497E-AB2A-6F37CC15ABB0}"/>
                </a:ext>
              </a:extLst>
            </p:cNvPr>
            <p:cNvSpPr/>
            <p:nvPr/>
          </p:nvSpPr>
          <p:spPr>
            <a:xfrm>
              <a:off x="7645691" y="-117433"/>
              <a:ext cx="1337447" cy="1336619"/>
            </a:xfrm>
            <a:prstGeom prst="rect">
              <a:avLst/>
            </a:prstGeom>
            <a:solidFill>
              <a:srgbClr val="92D05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51E69583-403F-497E-AB2A-6F37CC15ABB0}"/>
                </a:ext>
              </a:extLst>
            </p:cNvPr>
            <p:cNvSpPr/>
            <p:nvPr/>
          </p:nvSpPr>
          <p:spPr>
            <a:xfrm>
              <a:off x="7645691" y="5521381"/>
              <a:ext cx="1337447" cy="1336619"/>
            </a:xfrm>
            <a:prstGeom prst="rect">
              <a:avLst/>
            </a:prstGeom>
            <a:solidFill>
              <a:srgbClr val="92D05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51E69583-403F-497E-AB2A-6F37CC15ABB0}"/>
                </a:ext>
              </a:extLst>
            </p:cNvPr>
            <p:cNvSpPr/>
            <p:nvPr/>
          </p:nvSpPr>
          <p:spPr>
            <a:xfrm>
              <a:off x="9047912" y="-117433"/>
              <a:ext cx="132391" cy="1336619"/>
            </a:xfrm>
            <a:prstGeom prst="rect">
              <a:avLst/>
            </a:prstGeom>
            <a:solidFill>
              <a:srgbClr val="92D05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51E69583-403F-497E-AB2A-6F37CC15ABB0}"/>
                </a:ext>
              </a:extLst>
            </p:cNvPr>
            <p:cNvSpPr/>
            <p:nvPr/>
          </p:nvSpPr>
          <p:spPr>
            <a:xfrm>
              <a:off x="9047912" y="5521381"/>
              <a:ext cx="132391" cy="1336619"/>
            </a:xfrm>
            <a:prstGeom prst="rect">
              <a:avLst/>
            </a:prstGeom>
            <a:solidFill>
              <a:srgbClr val="92D05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9863845" y="4591455"/>
            <a:ext cx="1447448" cy="2266546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532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6303551" y="1"/>
            <a:ext cx="4551773" cy="1977450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6303551" y="5567363"/>
            <a:ext cx="4551774" cy="1290637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924502" y="0"/>
            <a:ext cx="1495848" cy="64930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489527" y="0"/>
            <a:ext cx="302048" cy="64930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7019603" y="5183992"/>
            <a:ext cx="1309091" cy="1309091"/>
          </a:xfrm>
          <a:prstGeom prst="rect">
            <a:avLst/>
          </a:prstGeom>
          <a:solidFill>
            <a:srgbClr val="FF66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157703" y="1519186"/>
            <a:ext cx="2486347" cy="2486347"/>
          </a:xfrm>
          <a:prstGeom prst="rect">
            <a:avLst/>
          </a:prstGeom>
          <a:solidFill>
            <a:srgbClr val="FF66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149427" y="-136368"/>
            <a:ext cx="1181574" cy="1290637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712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3705224"/>
            <a:ext cx="1006475" cy="186213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900531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900531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3705224"/>
            <a:ext cx="1006475" cy="186213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142878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4353492" y="4691119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6738520" y="5521381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755713" y="4691119"/>
            <a:ext cx="132391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8140741" y="5521381"/>
            <a:ext cx="132391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8801100" y="3432175"/>
            <a:ext cx="2054225" cy="2900531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86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4877823"/>
            <a:ext cx="1179512" cy="3190584"/>
          </a:xfrm>
          <a:prstGeom prst="rect">
            <a:avLst/>
          </a:prstGeom>
          <a:solidFill>
            <a:srgbClr val="6600C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4877823"/>
            <a:ext cx="3194538" cy="3190584"/>
          </a:xfrm>
          <a:prstGeom prst="rect">
            <a:avLst/>
          </a:prstGeom>
          <a:solidFill>
            <a:srgbClr val="6600C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5202792"/>
            <a:ext cx="1006475" cy="2048353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5365352"/>
            <a:ext cx="100012" cy="28551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1428786" y="5365353"/>
            <a:ext cx="100013" cy="28551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8801100" y="4877823"/>
            <a:ext cx="2054225" cy="3190584"/>
          </a:xfrm>
          <a:prstGeom prst="rect">
            <a:avLst/>
          </a:prstGeom>
          <a:solidFill>
            <a:srgbClr val="6600C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244358" y="5202792"/>
            <a:ext cx="2469038" cy="2048353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5202792"/>
            <a:ext cx="993776" cy="2048353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7975213" y="4220512"/>
            <a:ext cx="1337447" cy="1336619"/>
          </a:xfrm>
          <a:prstGeom prst="rect">
            <a:avLst/>
          </a:prstGeom>
          <a:solidFill>
            <a:srgbClr val="00B0F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312660" y="3196426"/>
            <a:ext cx="704144" cy="703708"/>
          </a:xfrm>
          <a:prstGeom prst="rect">
            <a:avLst/>
          </a:prstGeom>
          <a:solidFill>
            <a:schemeClr val="accent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982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Ураков Олег Валериянович</cp:lastModifiedBy>
  <cp:revision>44</cp:revision>
  <dcterms:created xsi:type="dcterms:W3CDTF">2019-02-20T18:18:01Z</dcterms:created>
  <dcterms:modified xsi:type="dcterms:W3CDTF">2020-11-22T12:01:13Z</dcterms:modified>
</cp:coreProperties>
</file>