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0" r:id="rId6"/>
    <p:sldId id="269" r:id="rId7"/>
    <p:sldId id="271" r:id="rId8"/>
    <p:sldId id="272" r:id="rId9"/>
    <p:sldId id="273" r:id="rId10"/>
    <p:sldId id="274" r:id="rId11"/>
    <p:sldId id="291" r:id="rId12"/>
    <p:sldId id="289" r:id="rId13"/>
    <p:sldId id="290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-36512" y="-27384"/>
            <a:ext cx="9276498" cy="1522022"/>
            <a:chOff x="-40642" y="-27383"/>
            <a:chExt cx="9184640" cy="1522022"/>
          </a:xfrm>
        </p:grpSpPr>
        <p:grpSp>
          <p:nvGrpSpPr>
            <p:cNvPr id="10" name="Группа 9"/>
            <p:cNvGrpSpPr/>
            <p:nvPr userDrawn="1"/>
          </p:nvGrpSpPr>
          <p:grpSpPr>
            <a:xfrm>
              <a:off x="-36511" y="-27383"/>
              <a:ext cx="8784975" cy="1522022"/>
              <a:chOff x="-36511" y="-27383"/>
              <a:chExt cx="8784975" cy="1522022"/>
            </a:xfrm>
          </p:grpSpPr>
          <p:sp>
            <p:nvSpPr>
              <p:cNvPr id="9" name="Блок-схема: документ 6"/>
              <p:cNvSpPr/>
              <p:nvPr userDrawn="1"/>
            </p:nvSpPr>
            <p:spPr>
              <a:xfrm rot="10800000">
                <a:off x="5308402" y="-27383"/>
                <a:ext cx="3440062" cy="521864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57 w 21657"/>
                  <a:gd name="connsiteY0" fmla="*/ 0 h 31493"/>
                  <a:gd name="connsiteX1" fmla="*/ 21657 w 21657"/>
                  <a:gd name="connsiteY1" fmla="*/ 0 h 31493"/>
                  <a:gd name="connsiteX2" fmla="*/ 21657 w 21657"/>
                  <a:gd name="connsiteY2" fmla="*/ 17322 h 31493"/>
                  <a:gd name="connsiteX3" fmla="*/ 0 w 21657"/>
                  <a:gd name="connsiteY3" fmla="*/ 30964 h 31493"/>
                  <a:gd name="connsiteX4" fmla="*/ 57 w 21657"/>
                  <a:gd name="connsiteY4" fmla="*/ 0 h 31493"/>
                  <a:gd name="connsiteX0" fmla="*/ 57 w 21657"/>
                  <a:gd name="connsiteY0" fmla="*/ 0 h 31368"/>
                  <a:gd name="connsiteX1" fmla="*/ 21657 w 21657"/>
                  <a:gd name="connsiteY1" fmla="*/ 0 h 31368"/>
                  <a:gd name="connsiteX2" fmla="*/ 21581 w 21657"/>
                  <a:gd name="connsiteY2" fmla="*/ 11179 h 31368"/>
                  <a:gd name="connsiteX3" fmla="*/ 0 w 21657"/>
                  <a:gd name="connsiteY3" fmla="*/ 30964 h 31368"/>
                  <a:gd name="connsiteX4" fmla="*/ 57 w 21657"/>
                  <a:gd name="connsiteY4" fmla="*/ 0 h 31368"/>
                  <a:gd name="connsiteX0" fmla="*/ 57 w 21664"/>
                  <a:gd name="connsiteY0" fmla="*/ 0 h 31371"/>
                  <a:gd name="connsiteX1" fmla="*/ 21657 w 21664"/>
                  <a:gd name="connsiteY1" fmla="*/ 0 h 31371"/>
                  <a:gd name="connsiteX2" fmla="*/ 21657 w 21664"/>
                  <a:gd name="connsiteY2" fmla="*/ 11345 h 31371"/>
                  <a:gd name="connsiteX3" fmla="*/ 0 w 21664"/>
                  <a:gd name="connsiteY3" fmla="*/ 30964 h 31371"/>
                  <a:gd name="connsiteX4" fmla="*/ 57 w 21664"/>
                  <a:gd name="connsiteY4" fmla="*/ 0 h 31371"/>
                  <a:gd name="connsiteX0" fmla="*/ 57 w 21664"/>
                  <a:gd name="connsiteY0" fmla="*/ 0 h 31374"/>
                  <a:gd name="connsiteX1" fmla="*/ 21657 w 21664"/>
                  <a:gd name="connsiteY1" fmla="*/ 0 h 31374"/>
                  <a:gd name="connsiteX2" fmla="*/ 21657 w 21664"/>
                  <a:gd name="connsiteY2" fmla="*/ 11511 h 31374"/>
                  <a:gd name="connsiteX3" fmla="*/ 0 w 21664"/>
                  <a:gd name="connsiteY3" fmla="*/ 30964 h 31374"/>
                  <a:gd name="connsiteX4" fmla="*/ 57 w 2166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94"/>
                  <a:gd name="connsiteY0" fmla="*/ 0 h 31333"/>
                  <a:gd name="connsiteX1" fmla="*/ 21714 w 21794"/>
                  <a:gd name="connsiteY1" fmla="*/ 5977 h 31333"/>
                  <a:gd name="connsiteX2" fmla="*/ 21791 w 21794"/>
                  <a:gd name="connsiteY2" fmla="*/ 8688 h 31333"/>
                  <a:gd name="connsiteX3" fmla="*/ 0 w 21794"/>
                  <a:gd name="connsiteY3" fmla="*/ 30964 h 31333"/>
                  <a:gd name="connsiteX4" fmla="*/ 57 w 21794"/>
                  <a:gd name="connsiteY4" fmla="*/ 0 h 31333"/>
                  <a:gd name="connsiteX0" fmla="*/ 57 w 21798"/>
                  <a:gd name="connsiteY0" fmla="*/ 0 h 31333"/>
                  <a:gd name="connsiteX1" fmla="*/ 21790 w 21798"/>
                  <a:gd name="connsiteY1" fmla="*/ 5645 h 31333"/>
                  <a:gd name="connsiteX2" fmla="*/ 21791 w 21798"/>
                  <a:gd name="connsiteY2" fmla="*/ 8688 h 31333"/>
                  <a:gd name="connsiteX3" fmla="*/ 0 w 21798"/>
                  <a:gd name="connsiteY3" fmla="*/ 30964 h 31333"/>
                  <a:gd name="connsiteX4" fmla="*/ 57 w 21798"/>
                  <a:gd name="connsiteY4" fmla="*/ 0 h 31333"/>
                  <a:gd name="connsiteX0" fmla="*/ 5 w 21803"/>
                  <a:gd name="connsiteY0" fmla="*/ 1992 h 25688"/>
                  <a:gd name="connsiteX1" fmla="*/ 21795 w 21803"/>
                  <a:gd name="connsiteY1" fmla="*/ 0 h 25688"/>
                  <a:gd name="connsiteX2" fmla="*/ 21796 w 21803"/>
                  <a:gd name="connsiteY2" fmla="*/ 3043 h 25688"/>
                  <a:gd name="connsiteX3" fmla="*/ 5 w 21803"/>
                  <a:gd name="connsiteY3" fmla="*/ 25319 h 25688"/>
                  <a:gd name="connsiteX4" fmla="*/ 5 w 21803"/>
                  <a:gd name="connsiteY4" fmla="*/ 1992 h 25688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19 w 21798"/>
                  <a:gd name="connsiteY0" fmla="*/ 0 h 27810"/>
                  <a:gd name="connsiteX1" fmla="*/ 21790 w 21798"/>
                  <a:gd name="connsiteY1" fmla="*/ 2491 h 27810"/>
                  <a:gd name="connsiteX2" fmla="*/ 21791 w 21798"/>
                  <a:gd name="connsiteY2" fmla="*/ 5534 h 27810"/>
                  <a:gd name="connsiteX3" fmla="*/ 0 w 21798"/>
                  <a:gd name="connsiteY3" fmla="*/ 27810 h 27810"/>
                  <a:gd name="connsiteX4" fmla="*/ 19 w 21798"/>
                  <a:gd name="connsiteY4" fmla="*/ 0 h 27810"/>
                  <a:gd name="connsiteX0" fmla="*/ 5 w 21803"/>
                  <a:gd name="connsiteY0" fmla="*/ 0 h 31131"/>
                  <a:gd name="connsiteX1" fmla="*/ 21795 w 21803"/>
                  <a:gd name="connsiteY1" fmla="*/ 5812 h 31131"/>
                  <a:gd name="connsiteX2" fmla="*/ 21796 w 21803"/>
                  <a:gd name="connsiteY2" fmla="*/ 8855 h 31131"/>
                  <a:gd name="connsiteX3" fmla="*/ 5 w 21803"/>
                  <a:gd name="connsiteY3" fmla="*/ 31131 h 31131"/>
                  <a:gd name="connsiteX4" fmla="*/ 5 w 21803"/>
                  <a:gd name="connsiteY4" fmla="*/ 0 h 31131"/>
                  <a:gd name="connsiteX0" fmla="*/ 4 w 21802"/>
                  <a:gd name="connsiteY0" fmla="*/ 0 h 24822"/>
                  <a:gd name="connsiteX1" fmla="*/ 21794 w 21802"/>
                  <a:gd name="connsiteY1" fmla="*/ 5812 h 24822"/>
                  <a:gd name="connsiteX2" fmla="*/ 21795 w 21802"/>
                  <a:gd name="connsiteY2" fmla="*/ 8855 h 24822"/>
                  <a:gd name="connsiteX3" fmla="*/ 23 w 21802"/>
                  <a:gd name="connsiteY3" fmla="*/ 24822 h 24822"/>
                  <a:gd name="connsiteX4" fmla="*/ 4 w 21802"/>
                  <a:gd name="connsiteY4" fmla="*/ 0 h 24822"/>
                  <a:gd name="connsiteX0" fmla="*/ 4 w 21798"/>
                  <a:gd name="connsiteY0" fmla="*/ 0 h 24822"/>
                  <a:gd name="connsiteX1" fmla="*/ 21737 w 21798"/>
                  <a:gd name="connsiteY1" fmla="*/ 1 h 24822"/>
                  <a:gd name="connsiteX2" fmla="*/ 21795 w 21798"/>
                  <a:gd name="connsiteY2" fmla="*/ 8855 h 24822"/>
                  <a:gd name="connsiteX3" fmla="*/ 23 w 21798"/>
                  <a:gd name="connsiteY3" fmla="*/ 24822 h 24822"/>
                  <a:gd name="connsiteX4" fmla="*/ 4 w 21798"/>
                  <a:gd name="connsiteY4" fmla="*/ 0 h 24822"/>
                  <a:gd name="connsiteX0" fmla="*/ 4 w 21745"/>
                  <a:gd name="connsiteY0" fmla="*/ 0 h 24822"/>
                  <a:gd name="connsiteX1" fmla="*/ 21737 w 21745"/>
                  <a:gd name="connsiteY1" fmla="*/ 1 h 24822"/>
                  <a:gd name="connsiteX2" fmla="*/ 21738 w 21745"/>
                  <a:gd name="connsiteY2" fmla="*/ 8523 h 24822"/>
                  <a:gd name="connsiteX3" fmla="*/ 23 w 21745"/>
                  <a:gd name="connsiteY3" fmla="*/ 24822 h 24822"/>
                  <a:gd name="connsiteX4" fmla="*/ 4 w 21745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05"/>
                  <a:gd name="connsiteY0" fmla="*/ 0 h 24822"/>
                  <a:gd name="connsiteX1" fmla="*/ 21661 w 21705"/>
                  <a:gd name="connsiteY1" fmla="*/ 1 h 24822"/>
                  <a:gd name="connsiteX2" fmla="*/ 21701 w 21705"/>
                  <a:gd name="connsiteY2" fmla="*/ 6033 h 24822"/>
                  <a:gd name="connsiteX3" fmla="*/ 23 w 21705"/>
                  <a:gd name="connsiteY3" fmla="*/ 24822 h 24822"/>
                  <a:gd name="connsiteX4" fmla="*/ 4 w 21705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1 w 21754"/>
                  <a:gd name="connsiteY0" fmla="*/ 0 h 25154"/>
                  <a:gd name="connsiteX1" fmla="*/ 21754 w 21754"/>
                  <a:gd name="connsiteY1" fmla="*/ 333 h 25154"/>
                  <a:gd name="connsiteX2" fmla="*/ 21699 w 21754"/>
                  <a:gd name="connsiteY2" fmla="*/ 1882 h 25154"/>
                  <a:gd name="connsiteX3" fmla="*/ 116 w 21754"/>
                  <a:gd name="connsiteY3" fmla="*/ 25154 h 25154"/>
                  <a:gd name="connsiteX4" fmla="*/ 1 w 21754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57 w 21638"/>
                  <a:gd name="connsiteY0" fmla="*/ 0 h 24822"/>
                  <a:gd name="connsiteX1" fmla="*/ 21638 w 21638"/>
                  <a:gd name="connsiteY1" fmla="*/ 1 h 24822"/>
                  <a:gd name="connsiteX2" fmla="*/ 21583 w 21638"/>
                  <a:gd name="connsiteY2" fmla="*/ 1550 h 24822"/>
                  <a:gd name="connsiteX3" fmla="*/ 0 w 21638"/>
                  <a:gd name="connsiteY3" fmla="*/ 24822 h 24822"/>
                  <a:gd name="connsiteX4" fmla="*/ 57 w 21638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715"/>
                  <a:gd name="connsiteY0" fmla="*/ 9961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9961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04"/>
                  <a:gd name="connsiteY0" fmla="*/ 24240 h 29138"/>
                  <a:gd name="connsiteX1" fmla="*/ 21333 w 21604"/>
                  <a:gd name="connsiteY1" fmla="*/ 0 h 29138"/>
                  <a:gd name="connsiteX2" fmla="*/ 21603 w 21604"/>
                  <a:gd name="connsiteY2" fmla="*/ 5866 h 29138"/>
                  <a:gd name="connsiteX3" fmla="*/ 20 w 21604"/>
                  <a:gd name="connsiteY3" fmla="*/ 29138 h 29138"/>
                  <a:gd name="connsiteX4" fmla="*/ 0 w 21604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20743 w 21333"/>
                  <a:gd name="connsiteY2" fmla="*/ 304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18815"/>
                  <a:gd name="connsiteY0" fmla="*/ 19809 h 24707"/>
                  <a:gd name="connsiteX1" fmla="*/ 18733 w 18815"/>
                  <a:gd name="connsiteY1" fmla="*/ 882 h 24707"/>
                  <a:gd name="connsiteX2" fmla="*/ 18812 w 18815"/>
                  <a:gd name="connsiteY2" fmla="*/ 1102 h 24707"/>
                  <a:gd name="connsiteX3" fmla="*/ 20 w 18815"/>
                  <a:gd name="connsiteY3" fmla="*/ 24707 h 24707"/>
                  <a:gd name="connsiteX4" fmla="*/ 0 w 18815"/>
                  <a:gd name="connsiteY4" fmla="*/ 19809 h 24707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18716 w 18733"/>
                  <a:gd name="connsiteY2" fmla="*/ 54 h 23825"/>
                  <a:gd name="connsiteX3" fmla="*/ 20 w 18733"/>
                  <a:gd name="connsiteY3" fmla="*/ 23825 h 23825"/>
                  <a:gd name="connsiteX4" fmla="*/ 0 w 18733"/>
                  <a:gd name="connsiteY4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39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69 h 25361"/>
                  <a:gd name="connsiteX1" fmla="*/ 18714 w 18714"/>
                  <a:gd name="connsiteY1" fmla="*/ 42 h 25361"/>
                  <a:gd name="connsiteX2" fmla="*/ 1 w 18714"/>
                  <a:gd name="connsiteY2" fmla="*/ 25361 h 25361"/>
                  <a:gd name="connsiteX3" fmla="*/ 0 w 18714"/>
                  <a:gd name="connsiteY3" fmla="*/ 18969 h 25361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30018"/>
                  <a:gd name="connsiteX1" fmla="*/ 18752 w 18752"/>
                  <a:gd name="connsiteY1" fmla="*/ 0 h 30018"/>
                  <a:gd name="connsiteX2" fmla="*/ 804 w 18752"/>
                  <a:gd name="connsiteY2" fmla="*/ 30018 h 30018"/>
                  <a:gd name="connsiteX3" fmla="*/ 0 w 18752"/>
                  <a:gd name="connsiteY3" fmla="*/ 19115 h 30018"/>
                  <a:gd name="connsiteX0" fmla="*/ 321 w 19073"/>
                  <a:gd name="connsiteY0" fmla="*/ 19115 h 30018"/>
                  <a:gd name="connsiteX1" fmla="*/ 19073 w 19073"/>
                  <a:gd name="connsiteY1" fmla="*/ 0 h 30018"/>
                  <a:gd name="connsiteX2" fmla="*/ 1125 w 19073"/>
                  <a:gd name="connsiteY2" fmla="*/ 30018 h 30018"/>
                  <a:gd name="connsiteX3" fmla="*/ 321 w 19073"/>
                  <a:gd name="connsiteY3" fmla="*/ 19115 h 30018"/>
                  <a:gd name="connsiteX0" fmla="*/ 0 w 18752"/>
                  <a:gd name="connsiteY0" fmla="*/ 19115 h 27658"/>
                  <a:gd name="connsiteX1" fmla="*/ 18752 w 18752"/>
                  <a:gd name="connsiteY1" fmla="*/ 0 h 27658"/>
                  <a:gd name="connsiteX2" fmla="*/ 1833 w 18752"/>
                  <a:gd name="connsiteY2" fmla="*/ 27658 h 27658"/>
                  <a:gd name="connsiteX3" fmla="*/ 0 w 18752"/>
                  <a:gd name="connsiteY3" fmla="*/ 19115 h 27658"/>
                  <a:gd name="connsiteX0" fmla="*/ 0 w 18752"/>
                  <a:gd name="connsiteY0" fmla="*/ 19115 h 28158"/>
                  <a:gd name="connsiteX1" fmla="*/ 18752 w 18752"/>
                  <a:gd name="connsiteY1" fmla="*/ 0 h 28158"/>
                  <a:gd name="connsiteX2" fmla="*/ 1833 w 18752"/>
                  <a:gd name="connsiteY2" fmla="*/ 27658 h 28158"/>
                  <a:gd name="connsiteX3" fmla="*/ 0 w 18752"/>
                  <a:gd name="connsiteY3" fmla="*/ 19115 h 28158"/>
                  <a:gd name="connsiteX0" fmla="*/ 0 w 19883"/>
                  <a:gd name="connsiteY0" fmla="*/ 23835 h 30019"/>
                  <a:gd name="connsiteX1" fmla="*/ 19883 w 19883"/>
                  <a:gd name="connsiteY1" fmla="*/ 0 h 30019"/>
                  <a:gd name="connsiteX2" fmla="*/ 2964 w 19883"/>
                  <a:gd name="connsiteY2" fmla="*/ 27658 h 30019"/>
                  <a:gd name="connsiteX3" fmla="*/ 0 w 19883"/>
                  <a:gd name="connsiteY3" fmla="*/ 23835 h 30019"/>
                  <a:gd name="connsiteX0" fmla="*/ 0 w 19883"/>
                  <a:gd name="connsiteY0" fmla="*/ 23835 h 28425"/>
                  <a:gd name="connsiteX1" fmla="*/ 19883 w 19883"/>
                  <a:gd name="connsiteY1" fmla="*/ 0 h 28425"/>
                  <a:gd name="connsiteX2" fmla="*/ 2964 w 19883"/>
                  <a:gd name="connsiteY2" fmla="*/ 27658 h 28425"/>
                  <a:gd name="connsiteX3" fmla="*/ 0 w 19883"/>
                  <a:gd name="connsiteY3" fmla="*/ 23835 h 28425"/>
                  <a:gd name="connsiteX0" fmla="*/ 13 w 19896"/>
                  <a:gd name="connsiteY0" fmla="*/ 23850 h 28440"/>
                  <a:gd name="connsiteX1" fmla="*/ 19896 w 19896"/>
                  <a:gd name="connsiteY1" fmla="*/ 15 h 28440"/>
                  <a:gd name="connsiteX2" fmla="*/ 2977 w 19896"/>
                  <a:gd name="connsiteY2" fmla="*/ 27673 h 28440"/>
                  <a:gd name="connsiteX3" fmla="*/ 13 w 19896"/>
                  <a:gd name="connsiteY3" fmla="*/ 23850 h 28440"/>
                  <a:gd name="connsiteX0" fmla="*/ 715 w 20598"/>
                  <a:gd name="connsiteY0" fmla="*/ 23849 h 27776"/>
                  <a:gd name="connsiteX1" fmla="*/ 20598 w 20598"/>
                  <a:gd name="connsiteY1" fmla="*/ 14 h 27776"/>
                  <a:gd name="connsiteX2" fmla="*/ 3679 w 20598"/>
                  <a:gd name="connsiteY2" fmla="*/ 27672 h 27776"/>
                  <a:gd name="connsiteX3" fmla="*/ 715 w 20598"/>
                  <a:gd name="connsiteY3" fmla="*/ 23849 h 27776"/>
                  <a:gd name="connsiteX0" fmla="*/ 711 w 20765"/>
                  <a:gd name="connsiteY0" fmla="*/ 25534 h 27831"/>
                  <a:gd name="connsiteX1" fmla="*/ 20765 w 20765"/>
                  <a:gd name="connsiteY1" fmla="*/ 13 h 27831"/>
                  <a:gd name="connsiteX2" fmla="*/ 3846 w 20765"/>
                  <a:gd name="connsiteY2" fmla="*/ 27671 h 27831"/>
                  <a:gd name="connsiteX3" fmla="*/ 711 w 20765"/>
                  <a:gd name="connsiteY3" fmla="*/ 25534 h 27831"/>
                  <a:gd name="connsiteX0" fmla="*/ 731 w 20065"/>
                  <a:gd name="connsiteY0" fmla="*/ 25870 h 27849"/>
                  <a:gd name="connsiteX1" fmla="*/ 20065 w 20065"/>
                  <a:gd name="connsiteY1" fmla="*/ 12 h 27849"/>
                  <a:gd name="connsiteX2" fmla="*/ 3146 w 20065"/>
                  <a:gd name="connsiteY2" fmla="*/ 27670 h 27849"/>
                  <a:gd name="connsiteX3" fmla="*/ 731 w 20065"/>
                  <a:gd name="connsiteY3" fmla="*/ 25870 h 27849"/>
                  <a:gd name="connsiteX0" fmla="*/ 762 w 20096"/>
                  <a:gd name="connsiteY0" fmla="*/ 25871 h 27885"/>
                  <a:gd name="connsiteX1" fmla="*/ 20096 w 20096"/>
                  <a:gd name="connsiteY1" fmla="*/ 13 h 27885"/>
                  <a:gd name="connsiteX2" fmla="*/ 3177 w 20096"/>
                  <a:gd name="connsiteY2" fmla="*/ 27671 h 27885"/>
                  <a:gd name="connsiteX3" fmla="*/ 762 w 20096"/>
                  <a:gd name="connsiteY3" fmla="*/ 25871 h 27885"/>
                  <a:gd name="connsiteX0" fmla="*/ 762 w 20096"/>
                  <a:gd name="connsiteY0" fmla="*/ 25871 h 27671"/>
                  <a:gd name="connsiteX1" fmla="*/ 20096 w 20096"/>
                  <a:gd name="connsiteY1" fmla="*/ 13 h 27671"/>
                  <a:gd name="connsiteX2" fmla="*/ 3177 w 20096"/>
                  <a:gd name="connsiteY2" fmla="*/ 27671 h 27671"/>
                  <a:gd name="connsiteX3" fmla="*/ 762 w 20096"/>
                  <a:gd name="connsiteY3" fmla="*/ 25871 h 27671"/>
                  <a:gd name="connsiteX0" fmla="*/ 762 w 20096"/>
                  <a:gd name="connsiteY0" fmla="*/ 25871 h 27671"/>
                  <a:gd name="connsiteX1" fmla="*/ 20096 w 20096"/>
                  <a:gd name="connsiteY1" fmla="*/ 13 h 27671"/>
                  <a:gd name="connsiteX2" fmla="*/ 3177 w 20096"/>
                  <a:gd name="connsiteY2" fmla="*/ 27671 h 27671"/>
                  <a:gd name="connsiteX3" fmla="*/ 762 w 20096"/>
                  <a:gd name="connsiteY3" fmla="*/ 25871 h 27671"/>
                  <a:gd name="connsiteX0" fmla="*/ 759 w 20230"/>
                  <a:gd name="connsiteY0" fmla="*/ 27894 h 28060"/>
                  <a:gd name="connsiteX1" fmla="*/ 20230 w 20230"/>
                  <a:gd name="connsiteY1" fmla="*/ 13 h 28060"/>
                  <a:gd name="connsiteX2" fmla="*/ 3311 w 20230"/>
                  <a:gd name="connsiteY2" fmla="*/ 27671 h 28060"/>
                  <a:gd name="connsiteX3" fmla="*/ 759 w 20230"/>
                  <a:gd name="connsiteY3" fmla="*/ 27894 h 28060"/>
                  <a:gd name="connsiteX0" fmla="*/ 759 w 20230"/>
                  <a:gd name="connsiteY0" fmla="*/ 27894 h 29681"/>
                  <a:gd name="connsiteX1" fmla="*/ 20230 w 20230"/>
                  <a:gd name="connsiteY1" fmla="*/ 13 h 29681"/>
                  <a:gd name="connsiteX2" fmla="*/ 3311 w 20230"/>
                  <a:gd name="connsiteY2" fmla="*/ 27671 h 29681"/>
                  <a:gd name="connsiteX3" fmla="*/ 759 w 20230"/>
                  <a:gd name="connsiteY3" fmla="*/ 27894 h 29681"/>
                  <a:gd name="connsiteX0" fmla="*/ 1022 w 20493"/>
                  <a:gd name="connsiteY0" fmla="*/ 27894 h 34751"/>
                  <a:gd name="connsiteX1" fmla="*/ 20493 w 20493"/>
                  <a:gd name="connsiteY1" fmla="*/ 13 h 34751"/>
                  <a:gd name="connsiteX2" fmla="*/ 3814 w 20493"/>
                  <a:gd name="connsiteY2" fmla="*/ 34751 h 34751"/>
                  <a:gd name="connsiteX3" fmla="*/ 1022 w 20493"/>
                  <a:gd name="connsiteY3" fmla="*/ 27894 h 34751"/>
                  <a:gd name="connsiteX0" fmla="*/ 1005 w 20579"/>
                  <a:gd name="connsiteY0" fmla="*/ 24862 h 34753"/>
                  <a:gd name="connsiteX1" fmla="*/ 20579 w 20579"/>
                  <a:gd name="connsiteY1" fmla="*/ 15 h 34753"/>
                  <a:gd name="connsiteX2" fmla="*/ 3900 w 20579"/>
                  <a:gd name="connsiteY2" fmla="*/ 34753 h 34753"/>
                  <a:gd name="connsiteX3" fmla="*/ 1005 w 20579"/>
                  <a:gd name="connsiteY3" fmla="*/ 24862 h 34753"/>
                  <a:gd name="connsiteX0" fmla="*/ 860 w 20434"/>
                  <a:gd name="connsiteY0" fmla="*/ 24862 h 34753"/>
                  <a:gd name="connsiteX1" fmla="*/ 20434 w 20434"/>
                  <a:gd name="connsiteY1" fmla="*/ 15 h 34753"/>
                  <a:gd name="connsiteX2" fmla="*/ 3755 w 20434"/>
                  <a:gd name="connsiteY2" fmla="*/ 34753 h 34753"/>
                  <a:gd name="connsiteX3" fmla="*/ 860 w 20434"/>
                  <a:gd name="connsiteY3" fmla="*/ 24862 h 34753"/>
                  <a:gd name="connsiteX0" fmla="*/ 224 w 8247"/>
                  <a:gd name="connsiteY0" fmla="*/ 8039 h 17930"/>
                  <a:gd name="connsiteX1" fmla="*/ 8244 w 8247"/>
                  <a:gd name="connsiteY1" fmla="*/ 50 h 17930"/>
                  <a:gd name="connsiteX2" fmla="*/ 3119 w 8247"/>
                  <a:gd name="connsiteY2" fmla="*/ 17930 h 17930"/>
                  <a:gd name="connsiteX3" fmla="*/ 224 w 8247"/>
                  <a:gd name="connsiteY3" fmla="*/ 8039 h 17930"/>
                  <a:gd name="connsiteX0" fmla="*/ 231 w 10498"/>
                  <a:gd name="connsiteY0" fmla="*/ 8231 h 9986"/>
                  <a:gd name="connsiteX1" fmla="*/ 10495 w 10498"/>
                  <a:gd name="connsiteY1" fmla="*/ 14 h 9986"/>
                  <a:gd name="connsiteX2" fmla="*/ 4281 w 10498"/>
                  <a:gd name="connsiteY2" fmla="*/ 9986 h 9986"/>
                  <a:gd name="connsiteX3" fmla="*/ 231 w 10498"/>
                  <a:gd name="connsiteY3" fmla="*/ 8231 h 9986"/>
                  <a:gd name="connsiteX0" fmla="*/ 260 w 10750"/>
                  <a:gd name="connsiteY0" fmla="*/ 7302 h 9059"/>
                  <a:gd name="connsiteX1" fmla="*/ 10750 w 10750"/>
                  <a:gd name="connsiteY1" fmla="*/ 15 h 9059"/>
                  <a:gd name="connsiteX2" fmla="*/ 4118 w 10750"/>
                  <a:gd name="connsiteY2" fmla="*/ 9059 h 9059"/>
                  <a:gd name="connsiteX3" fmla="*/ 260 w 10750"/>
                  <a:gd name="connsiteY3" fmla="*/ 7302 h 9059"/>
                  <a:gd name="connsiteX0" fmla="*/ 257 w 10015"/>
                  <a:gd name="connsiteY0" fmla="*/ 8060 h 10235"/>
                  <a:gd name="connsiteX1" fmla="*/ 10015 w 10015"/>
                  <a:gd name="connsiteY1" fmla="*/ 17 h 10235"/>
                  <a:gd name="connsiteX2" fmla="*/ 3846 w 10015"/>
                  <a:gd name="connsiteY2" fmla="*/ 10000 h 10235"/>
                  <a:gd name="connsiteX3" fmla="*/ 257 w 10015"/>
                  <a:gd name="connsiteY3" fmla="*/ 8060 h 10235"/>
                  <a:gd name="connsiteX0" fmla="*/ 253 w 10011"/>
                  <a:gd name="connsiteY0" fmla="*/ 8060 h 10000"/>
                  <a:gd name="connsiteX1" fmla="*/ 10011 w 10011"/>
                  <a:gd name="connsiteY1" fmla="*/ 17 h 10000"/>
                  <a:gd name="connsiteX2" fmla="*/ 3842 w 10011"/>
                  <a:gd name="connsiteY2" fmla="*/ 10000 h 10000"/>
                  <a:gd name="connsiteX3" fmla="*/ 253 w 10011"/>
                  <a:gd name="connsiteY3" fmla="*/ 8060 h 10000"/>
                  <a:gd name="connsiteX0" fmla="*/ 1039 w 10797"/>
                  <a:gd name="connsiteY0" fmla="*/ 8060 h 10549"/>
                  <a:gd name="connsiteX1" fmla="*/ 10797 w 10797"/>
                  <a:gd name="connsiteY1" fmla="*/ 17 h 10549"/>
                  <a:gd name="connsiteX2" fmla="*/ 4628 w 10797"/>
                  <a:gd name="connsiteY2" fmla="*/ 10000 h 10549"/>
                  <a:gd name="connsiteX3" fmla="*/ 684 w 10797"/>
                  <a:gd name="connsiteY3" fmla="*/ 9413 h 10549"/>
                  <a:gd name="connsiteX4" fmla="*/ 1039 w 10797"/>
                  <a:gd name="connsiteY4" fmla="*/ 8060 h 10549"/>
                  <a:gd name="connsiteX0" fmla="*/ 1039 w 10797"/>
                  <a:gd name="connsiteY0" fmla="*/ 8060 h 10000"/>
                  <a:gd name="connsiteX1" fmla="*/ 10797 w 10797"/>
                  <a:gd name="connsiteY1" fmla="*/ 17 h 10000"/>
                  <a:gd name="connsiteX2" fmla="*/ 4628 w 10797"/>
                  <a:gd name="connsiteY2" fmla="*/ 10000 h 10000"/>
                  <a:gd name="connsiteX3" fmla="*/ 684 w 10797"/>
                  <a:gd name="connsiteY3" fmla="*/ 9413 h 10000"/>
                  <a:gd name="connsiteX4" fmla="*/ 1039 w 10797"/>
                  <a:gd name="connsiteY4" fmla="*/ 8060 h 10000"/>
                  <a:gd name="connsiteX0" fmla="*/ 1039 w 10797"/>
                  <a:gd name="connsiteY0" fmla="*/ 8060 h 10000"/>
                  <a:gd name="connsiteX1" fmla="*/ 10797 w 10797"/>
                  <a:gd name="connsiteY1" fmla="*/ 17 h 10000"/>
                  <a:gd name="connsiteX2" fmla="*/ 4628 w 10797"/>
                  <a:gd name="connsiteY2" fmla="*/ 10000 h 10000"/>
                  <a:gd name="connsiteX3" fmla="*/ 684 w 10797"/>
                  <a:gd name="connsiteY3" fmla="*/ 9413 h 10000"/>
                  <a:gd name="connsiteX4" fmla="*/ 1039 w 10797"/>
                  <a:gd name="connsiteY4" fmla="*/ 8060 h 10000"/>
                  <a:gd name="connsiteX0" fmla="*/ 191 w 10304"/>
                  <a:gd name="connsiteY0" fmla="*/ 9397 h 10136"/>
                  <a:gd name="connsiteX1" fmla="*/ 10304 w 10304"/>
                  <a:gd name="connsiteY1" fmla="*/ 1 h 10136"/>
                  <a:gd name="connsiteX2" fmla="*/ 4135 w 10304"/>
                  <a:gd name="connsiteY2" fmla="*/ 9984 h 10136"/>
                  <a:gd name="connsiteX3" fmla="*/ 191 w 10304"/>
                  <a:gd name="connsiteY3" fmla="*/ 9397 h 10136"/>
                  <a:gd name="connsiteX0" fmla="*/ 196 w 10309"/>
                  <a:gd name="connsiteY0" fmla="*/ 9397 h 10703"/>
                  <a:gd name="connsiteX1" fmla="*/ 10309 w 10309"/>
                  <a:gd name="connsiteY1" fmla="*/ 1 h 10703"/>
                  <a:gd name="connsiteX2" fmla="*/ 4140 w 10309"/>
                  <a:gd name="connsiteY2" fmla="*/ 9984 h 10703"/>
                  <a:gd name="connsiteX3" fmla="*/ 196 w 10309"/>
                  <a:gd name="connsiteY3" fmla="*/ 9397 h 10703"/>
                  <a:gd name="connsiteX0" fmla="*/ 196 w 10658"/>
                  <a:gd name="connsiteY0" fmla="*/ 7768 h 9074"/>
                  <a:gd name="connsiteX1" fmla="*/ 10658 w 10658"/>
                  <a:gd name="connsiteY1" fmla="*/ 342 h 9074"/>
                  <a:gd name="connsiteX2" fmla="*/ 4140 w 10658"/>
                  <a:gd name="connsiteY2" fmla="*/ 8355 h 9074"/>
                  <a:gd name="connsiteX3" fmla="*/ 196 w 10658"/>
                  <a:gd name="connsiteY3" fmla="*/ 7768 h 9074"/>
                  <a:gd name="connsiteX0" fmla="*/ 184 w 10000"/>
                  <a:gd name="connsiteY0" fmla="*/ 8561 h 10000"/>
                  <a:gd name="connsiteX1" fmla="*/ 10000 w 10000"/>
                  <a:gd name="connsiteY1" fmla="*/ 377 h 10000"/>
                  <a:gd name="connsiteX2" fmla="*/ 3884 w 10000"/>
                  <a:gd name="connsiteY2" fmla="*/ 9208 h 10000"/>
                  <a:gd name="connsiteX3" fmla="*/ 184 w 10000"/>
                  <a:gd name="connsiteY3" fmla="*/ 8561 h 10000"/>
                  <a:gd name="connsiteX0" fmla="*/ 11 w 9827"/>
                  <a:gd name="connsiteY0" fmla="*/ 8561 h 10170"/>
                  <a:gd name="connsiteX1" fmla="*/ 9827 w 9827"/>
                  <a:gd name="connsiteY1" fmla="*/ 377 h 10170"/>
                  <a:gd name="connsiteX2" fmla="*/ 3711 w 9827"/>
                  <a:gd name="connsiteY2" fmla="*/ 9208 h 10170"/>
                  <a:gd name="connsiteX3" fmla="*/ 11 w 9827"/>
                  <a:gd name="connsiteY3" fmla="*/ 8561 h 10170"/>
                  <a:gd name="connsiteX0" fmla="*/ 11 w 10000"/>
                  <a:gd name="connsiteY0" fmla="*/ 8418 h 10000"/>
                  <a:gd name="connsiteX1" fmla="*/ 10000 w 10000"/>
                  <a:gd name="connsiteY1" fmla="*/ 371 h 10000"/>
                  <a:gd name="connsiteX2" fmla="*/ 3776 w 10000"/>
                  <a:gd name="connsiteY2" fmla="*/ 9054 h 10000"/>
                  <a:gd name="connsiteX3" fmla="*/ 11 w 10000"/>
                  <a:gd name="connsiteY3" fmla="*/ 8418 h 10000"/>
                  <a:gd name="connsiteX0" fmla="*/ 11 w 10000"/>
                  <a:gd name="connsiteY0" fmla="*/ 8352 h 10407"/>
                  <a:gd name="connsiteX1" fmla="*/ 10000 w 10000"/>
                  <a:gd name="connsiteY1" fmla="*/ 305 h 10407"/>
                  <a:gd name="connsiteX2" fmla="*/ 3998 w 10000"/>
                  <a:gd name="connsiteY2" fmla="*/ 10407 h 10407"/>
                  <a:gd name="connsiteX0" fmla="*/ 11 w 10000"/>
                  <a:gd name="connsiteY0" fmla="*/ 8916 h 9338"/>
                  <a:gd name="connsiteX1" fmla="*/ 10000 w 10000"/>
                  <a:gd name="connsiteY1" fmla="*/ 869 h 9338"/>
                  <a:gd name="connsiteX2" fmla="*/ 4449 w 10000"/>
                  <a:gd name="connsiteY2" fmla="*/ 9338 h 9338"/>
                  <a:gd name="connsiteX0" fmla="*/ 11 w 10000"/>
                  <a:gd name="connsiteY0" fmla="*/ 9718 h 9767"/>
                  <a:gd name="connsiteX1" fmla="*/ 10000 w 10000"/>
                  <a:gd name="connsiteY1" fmla="*/ 1101 h 9767"/>
                  <a:gd name="connsiteX2" fmla="*/ 4547 w 10000"/>
                  <a:gd name="connsiteY2" fmla="*/ 9767 h 9767"/>
                  <a:gd name="connsiteX0" fmla="*/ 0 w 9989"/>
                  <a:gd name="connsiteY0" fmla="*/ 9950 h 10000"/>
                  <a:gd name="connsiteX1" fmla="*/ 9989 w 9989"/>
                  <a:gd name="connsiteY1" fmla="*/ 1127 h 10000"/>
                  <a:gd name="connsiteX2" fmla="*/ 4536 w 9989"/>
                  <a:gd name="connsiteY2" fmla="*/ 10000 h 10000"/>
                  <a:gd name="connsiteX0" fmla="*/ 0 w 10000"/>
                  <a:gd name="connsiteY0" fmla="*/ 10485 h 10535"/>
                  <a:gd name="connsiteX1" fmla="*/ 10000 w 10000"/>
                  <a:gd name="connsiteY1" fmla="*/ 1662 h 10535"/>
                  <a:gd name="connsiteX2" fmla="*/ 4541 w 10000"/>
                  <a:gd name="connsiteY2" fmla="*/ 10535 h 10535"/>
                  <a:gd name="connsiteX0" fmla="*/ 0 w 10000"/>
                  <a:gd name="connsiteY0" fmla="*/ 10485 h 10535"/>
                  <a:gd name="connsiteX1" fmla="*/ 10000 w 10000"/>
                  <a:gd name="connsiteY1" fmla="*/ 1662 h 10535"/>
                  <a:gd name="connsiteX2" fmla="*/ 4541 w 10000"/>
                  <a:gd name="connsiteY2" fmla="*/ 10535 h 10535"/>
                  <a:gd name="connsiteX0" fmla="*/ 0 w 8822"/>
                  <a:gd name="connsiteY0" fmla="*/ 10072 h 10535"/>
                  <a:gd name="connsiteX1" fmla="*/ 8822 w 8822"/>
                  <a:gd name="connsiteY1" fmla="*/ 1662 h 10535"/>
                  <a:gd name="connsiteX2" fmla="*/ 3363 w 8822"/>
                  <a:gd name="connsiteY2" fmla="*/ 10535 h 10535"/>
                  <a:gd name="connsiteX0" fmla="*/ 0 w 10111"/>
                  <a:gd name="connsiteY0" fmla="*/ 10345 h 10345"/>
                  <a:gd name="connsiteX1" fmla="*/ 10111 w 10111"/>
                  <a:gd name="connsiteY1" fmla="*/ 1578 h 10345"/>
                  <a:gd name="connsiteX2" fmla="*/ 3923 w 10111"/>
                  <a:gd name="connsiteY2" fmla="*/ 10000 h 10345"/>
                  <a:gd name="connsiteX0" fmla="*/ 0 w 10111"/>
                  <a:gd name="connsiteY0" fmla="*/ 9692 h 10000"/>
                  <a:gd name="connsiteX1" fmla="*/ 10111 w 10111"/>
                  <a:gd name="connsiteY1" fmla="*/ 1578 h 10000"/>
                  <a:gd name="connsiteX2" fmla="*/ 3923 w 10111"/>
                  <a:gd name="connsiteY2" fmla="*/ 10000 h 10000"/>
                  <a:gd name="connsiteX0" fmla="*/ 0 w 10245"/>
                  <a:gd name="connsiteY0" fmla="*/ 10084 h 10084"/>
                  <a:gd name="connsiteX1" fmla="*/ 10245 w 10245"/>
                  <a:gd name="connsiteY1" fmla="*/ 1578 h 10084"/>
                  <a:gd name="connsiteX2" fmla="*/ 4057 w 10245"/>
                  <a:gd name="connsiteY2" fmla="*/ 10000 h 10084"/>
                  <a:gd name="connsiteX0" fmla="*/ 0 w 9845"/>
                  <a:gd name="connsiteY0" fmla="*/ 9756 h 9756"/>
                  <a:gd name="connsiteX1" fmla="*/ 9844 w 9845"/>
                  <a:gd name="connsiteY1" fmla="*/ 1903 h 9756"/>
                  <a:gd name="connsiteX2" fmla="*/ 4057 w 9845"/>
                  <a:gd name="connsiteY2" fmla="*/ 9672 h 9756"/>
                  <a:gd name="connsiteX0" fmla="*/ 0 w 10000"/>
                  <a:gd name="connsiteY0" fmla="*/ 10000 h 10000"/>
                  <a:gd name="connsiteX1" fmla="*/ 9999 w 10000"/>
                  <a:gd name="connsiteY1" fmla="*/ 1951 h 10000"/>
                  <a:gd name="connsiteX2" fmla="*/ 4121 w 10000"/>
                  <a:gd name="connsiteY2" fmla="*/ 9914 h 10000"/>
                  <a:gd name="connsiteX0" fmla="*/ 0 w 9797"/>
                  <a:gd name="connsiteY0" fmla="*/ 9935 h 9935"/>
                  <a:gd name="connsiteX1" fmla="*/ 9796 w 9797"/>
                  <a:gd name="connsiteY1" fmla="*/ 2020 h 9935"/>
                  <a:gd name="connsiteX2" fmla="*/ 4121 w 9797"/>
                  <a:gd name="connsiteY2" fmla="*/ 9849 h 9935"/>
                  <a:gd name="connsiteX0" fmla="*/ 0 w 10000"/>
                  <a:gd name="connsiteY0" fmla="*/ 10000 h 10000"/>
                  <a:gd name="connsiteX1" fmla="*/ 9999 w 10000"/>
                  <a:gd name="connsiteY1" fmla="*/ 2033 h 10000"/>
                  <a:gd name="connsiteX2" fmla="*/ 4206 w 10000"/>
                  <a:gd name="connsiteY2" fmla="*/ 9913 h 10000"/>
                  <a:gd name="connsiteX0" fmla="*/ 0 w 10000"/>
                  <a:gd name="connsiteY0" fmla="*/ 10000 h 10000"/>
                  <a:gd name="connsiteX1" fmla="*/ 9999 w 10000"/>
                  <a:gd name="connsiteY1" fmla="*/ 2033 h 10000"/>
                  <a:gd name="connsiteX2" fmla="*/ 4206 w 10000"/>
                  <a:gd name="connsiteY2" fmla="*/ 9913 h 10000"/>
                  <a:gd name="connsiteX0" fmla="*/ 0 w 10788"/>
                  <a:gd name="connsiteY0" fmla="*/ 12624 h 12624"/>
                  <a:gd name="connsiteX1" fmla="*/ 9999 w 10788"/>
                  <a:gd name="connsiteY1" fmla="*/ 4657 h 12624"/>
                  <a:gd name="connsiteX2" fmla="*/ 9358 w 10788"/>
                  <a:gd name="connsiteY2" fmla="*/ 245 h 12624"/>
                  <a:gd name="connsiteX3" fmla="*/ 4206 w 10788"/>
                  <a:gd name="connsiteY3" fmla="*/ 12537 h 12624"/>
                  <a:gd name="connsiteX0" fmla="*/ 0 w 10062"/>
                  <a:gd name="connsiteY0" fmla="*/ 8417 h 8417"/>
                  <a:gd name="connsiteX1" fmla="*/ 9999 w 10062"/>
                  <a:gd name="connsiteY1" fmla="*/ 450 h 8417"/>
                  <a:gd name="connsiteX2" fmla="*/ 4206 w 10062"/>
                  <a:gd name="connsiteY2" fmla="*/ 8330 h 8417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56"/>
                  <a:gd name="connsiteY0" fmla="*/ 9943 h 9943"/>
                  <a:gd name="connsiteX1" fmla="*/ 9937 w 10056"/>
                  <a:gd name="connsiteY1" fmla="*/ 478 h 9943"/>
                  <a:gd name="connsiteX2" fmla="*/ 5380 w 10056"/>
                  <a:gd name="connsiteY2" fmla="*/ 5489 h 9943"/>
                  <a:gd name="connsiteX3" fmla="*/ 4180 w 10056"/>
                  <a:gd name="connsiteY3" fmla="*/ 9840 h 9943"/>
                  <a:gd name="connsiteX0" fmla="*/ 0 w 10006"/>
                  <a:gd name="connsiteY0" fmla="*/ 10000 h 10000"/>
                  <a:gd name="connsiteX1" fmla="*/ 9882 w 10006"/>
                  <a:gd name="connsiteY1" fmla="*/ 481 h 10000"/>
                  <a:gd name="connsiteX2" fmla="*/ 5601 w 10006"/>
                  <a:gd name="connsiteY2" fmla="*/ 5520 h 10000"/>
                  <a:gd name="connsiteX3" fmla="*/ 4157 w 10006"/>
                  <a:gd name="connsiteY3" fmla="*/ 9896 h 10000"/>
                  <a:gd name="connsiteX0" fmla="*/ 0 w 10014"/>
                  <a:gd name="connsiteY0" fmla="*/ 10000 h 10000"/>
                  <a:gd name="connsiteX1" fmla="*/ 9882 w 10014"/>
                  <a:gd name="connsiteY1" fmla="*/ 481 h 10000"/>
                  <a:gd name="connsiteX2" fmla="*/ 5875 w 10014"/>
                  <a:gd name="connsiteY2" fmla="*/ 5520 h 10000"/>
                  <a:gd name="connsiteX3" fmla="*/ 4157 w 10014"/>
                  <a:gd name="connsiteY3" fmla="*/ 9896 h 10000"/>
                  <a:gd name="connsiteX0" fmla="*/ 0 w 10014"/>
                  <a:gd name="connsiteY0" fmla="*/ 9595 h 9595"/>
                  <a:gd name="connsiteX1" fmla="*/ 4324 w 10014"/>
                  <a:gd name="connsiteY1" fmla="*/ 3343 h 9595"/>
                  <a:gd name="connsiteX2" fmla="*/ 9882 w 10014"/>
                  <a:gd name="connsiteY2" fmla="*/ 76 h 9595"/>
                  <a:gd name="connsiteX3" fmla="*/ 5875 w 10014"/>
                  <a:gd name="connsiteY3" fmla="*/ 5115 h 9595"/>
                  <a:gd name="connsiteX4" fmla="*/ 4157 w 10014"/>
                  <a:gd name="connsiteY4" fmla="*/ 9491 h 9595"/>
                  <a:gd name="connsiteX0" fmla="*/ 0 w 9978"/>
                  <a:gd name="connsiteY0" fmla="*/ 10811 h 10811"/>
                  <a:gd name="connsiteX1" fmla="*/ 4318 w 9978"/>
                  <a:gd name="connsiteY1" fmla="*/ 4295 h 10811"/>
                  <a:gd name="connsiteX2" fmla="*/ 9868 w 9978"/>
                  <a:gd name="connsiteY2" fmla="*/ 890 h 10811"/>
                  <a:gd name="connsiteX3" fmla="*/ 5867 w 9978"/>
                  <a:gd name="connsiteY3" fmla="*/ 6142 h 10811"/>
                  <a:gd name="connsiteX4" fmla="*/ 4151 w 9978"/>
                  <a:gd name="connsiteY4" fmla="*/ 10703 h 10811"/>
                  <a:gd name="connsiteX0" fmla="*/ 0 w 10000"/>
                  <a:gd name="connsiteY0" fmla="*/ 10000 h 10000"/>
                  <a:gd name="connsiteX1" fmla="*/ 4328 w 10000"/>
                  <a:gd name="connsiteY1" fmla="*/ 3973 h 10000"/>
                  <a:gd name="connsiteX2" fmla="*/ 9890 w 10000"/>
                  <a:gd name="connsiteY2" fmla="*/ 823 h 10000"/>
                  <a:gd name="connsiteX3" fmla="*/ 5880 w 10000"/>
                  <a:gd name="connsiteY3" fmla="*/ 5681 h 10000"/>
                  <a:gd name="connsiteX4" fmla="*/ 4160 w 10000"/>
                  <a:gd name="connsiteY4" fmla="*/ 9900 h 10000"/>
                  <a:gd name="connsiteX0" fmla="*/ 0 w 9995"/>
                  <a:gd name="connsiteY0" fmla="*/ 9947 h 9947"/>
                  <a:gd name="connsiteX1" fmla="*/ 4328 w 9995"/>
                  <a:gd name="connsiteY1" fmla="*/ 3920 h 9947"/>
                  <a:gd name="connsiteX2" fmla="*/ 9890 w 9995"/>
                  <a:gd name="connsiteY2" fmla="*/ 770 h 9947"/>
                  <a:gd name="connsiteX3" fmla="*/ 5675 w 9995"/>
                  <a:gd name="connsiteY3" fmla="*/ 6249 h 9947"/>
                  <a:gd name="connsiteX4" fmla="*/ 4160 w 9995"/>
                  <a:gd name="connsiteY4" fmla="*/ 9847 h 9947"/>
                  <a:gd name="connsiteX0" fmla="*/ 0 w 9533"/>
                  <a:gd name="connsiteY0" fmla="*/ 11597 h 11597"/>
                  <a:gd name="connsiteX1" fmla="*/ 4330 w 9533"/>
                  <a:gd name="connsiteY1" fmla="*/ 5538 h 11597"/>
                  <a:gd name="connsiteX2" fmla="*/ 9416 w 9533"/>
                  <a:gd name="connsiteY2" fmla="*/ 653 h 11597"/>
                  <a:gd name="connsiteX3" fmla="*/ 5678 w 9533"/>
                  <a:gd name="connsiteY3" fmla="*/ 7879 h 11597"/>
                  <a:gd name="connsiteX4" fmla="*/ 4162 w 9533"/>
                  <a:gd name="connsiteY4" fmla="*/ 11496 h 11597"/>
                  <a:gd name="connsiteX0" fmla="*/ 0 w 10164"/>
                  <a:gd name="connsiteY0" fmla="*/ 8377 h 8377"/>
                  <a:gd name="connsiteX1" fmla="*/ 4542 w 10164"/>
                  <a:gd name="connsiteY1" fmla="*/ 3152 h 8377"/>
                  <a:gd name="connsiteX2" fmla="*/ 10045 w 10164"/>
                  <a:gd name="connsiteY2" fmla="*/ 690 h 8377"/>
                  <a:gd name="connsiteX3" fmla="*/ 5956 w 10164"/>
                  <a:gd name="connsiteY3" fmla="*/ 5171 h 8377"/>
                  <a:gd name="connsiteX4" fmla="*/ 4366 w 10164"/>
                  <a:gd name="connsiteY4" fmla="*/ 8290 h 8377"/>
                  <a:gd name="connsiteX0" fmla="*/ 0 w 10011"/>
                  <a:gd name="connsiteY0" fmla="*/ 10110 h 10110"/>
                  <a:gd name="connsiteX1" fmla="*/ 4469 w 10011"/>
                  <a:gd name="connsiteY1" fmla="*/ 3873 h 10110"/>
                  <a:gd name="connsiteX2" fmla="*/ 9883 w 10011"/>
                  <a:gd name="connsiteY2" fmla="*/ 934 h 10110"/>
                  <a:gd name="connsiteX3" fmla="*/ 6261 w 10011"/>
                  <a:gd name="connsiteY3" fmla="*/ 5158 h 10110"/>
                  <a:gd name="connsiteX4" fmla="*/ 4296 w 10011"/>
                  <a:gd name="connsiteY4" fmla="*/ 10006 h 10110"/>
                  <a:gd name="connsiteX0" fmla="*/ 0 w 10011"/>
                  <a:gd name="connsiteY0" fmla="*/ 10232 h 10232"/>
                  <a:gd name="connsiteX1" fmla="*/ 4469 w 10011"/>
                  <a:gd name="connsiteY1" fmla="*/ 3995 h 10232"/>
                  <a:gd name="connsiteX2" fmla="*/ 9883 w 10011"/>
                  <a:gd name="connsiteY2" fmla="*/ 1056 h 10232"/>
                  <a:gd name="connsiteX3" fmla="*/ 6261 w 10011"/>
                  <a:gd name="connsiteY3" fmla="*/ 4316 h 10232"/>
                  <a:gd name="connsiteX4" fmla="*/ 4296 w 10011"/>
                  <a:gd name="connsiteY4" fmla="*/ 10128 h 10232"/>
                  <a:gd name="connsiteX0" fmla="*/ 0 w 9851"/>
                  <a:gd name="connsiteY0" fmla="*/ 11506 h 11506"/>
                  <a:gd name="connsiteX1" fmla="*/ 4469 w 9851"/>
                  <a:gd name="connsiteY1" fmla="*/ 5269 h 11506"/>
                  <a:gd name="connsiteX2" fmla="*/ 9718 w 9851"/>
                  <a:gd name="connsiteY2" fmla="*/ 883 h 11506"/>
                  <a:gd name="connsiteX3" fmla="*/ 6261 w 9851"/>
                  <a:gd name="connsiteY3" fmla="*/ 5590 h 11506"/>
                  <a:gd name="connsiteX4" fmla="*/ 4296 w 9851"/>
                  <a:gd name="connsiteY4" fmla="*/ 11402 h 11506"/>
                  <a:gd name="connsiteX0" fmla="*/ 0 w 10070"/>
                  <a:gd name="connsiteY0" fmla="*/ 9014 h 9014"/>
                  <a:gd name="connsiteX1" fmla="*/ 4537 w 10070"/>
                  <a:gd name="connsiteY1" fmla="*/ 3593 h 9014"/>
                  <a:gd name="connsiteX2" fmla="*/ 9937 w 10070"/>
                  <a:gd name="connsiteY2" fmla="*/ 899 h 9014"/>
                  <a:gd name="connsiteX3" fmla="*/ 6356 w 10070"/>
                  <a:gd name="connsiteY3" fmla="*/ 3872 h 9014"/>
                  <a:gd name="connsiteX4" fmla="*/ 4361 w 10070"/>
                  <a:gd name="connsiteY4" fmla="*/ 8924 h 9014"/>
                  <a:gd name="connsiteX0" fmla="*/ 0 w 10000"/>
                  <a:gd name="connsiteY0" fmla="*/ 10000 h 10000"/>
                  <a:gd name="connsiteX1" fmla="*/ 4505 w 10000"/>
                  <a:gd name="connsiteY1" fmla="*/ 3986 h 10000"/>
                  <a:gd name="connsiteX2" fmla="*/ 9868 w 10000"/>
                  <a:gd name="connsiteY2" fmla="*/ 997 h 10000"/>
                  <a:gd name="connsiteX3" fmla="*/ 6312 w 10000"/>
                  <a:gd name="connsiteY3" fmla="*/ 4296 h 10000"/>
                  <a:gd name="connsiteX4" fmla="*/ 4331 w 10000"/>
                  <a:gd name="connsiteY4" fmla="*/ 9900 h 10000"/>
                  <a:gd name="connsiteX0" fmla="*/ 0 w 10000"/>
                  <a:gd name="connsiteY0" fmla="*/ 9940 h 9940"/>
                  <a:gd name="connsiteX1" fmla="*/ 4505 w 10000"/>
                  <a:gd name="connsiteY1" fmla="*/ 3926 h 9940"/>
                  <a:gd name="connsiteX2" fmla="*/ 9868 w 10000"/>
                  <a:gd name="connsiteY2" fmla="*/ 937 h 9940"/>
                  <a:gd name="connsiteX3" fmla="*/ 6312 w 10000"/>
                  <a:gd name="connsiteY3" fmla="*/ 4701 h 9940"/>
                  <a:gd name="connsiteX4" fmla="*/ 4331 w 10000"/>
                  <a:gd name="connsiteY4" fmla="*/ 9840 h 9940"/>
                  <a:gd name="connsiteX0" fmla="*/ 0 w 10002"/>
                  <a:gd name="connsiteY0" fmla="*/ 10134 h 10134"/>
                  <a:gd name="connsiteX1" fmla="*/ 4505 w 10002"/>
                  <a:gd name="connsiteY1" fmla="*/ 4084 h 10134"/>
                  <a:gd name="connsiteX2" fmla="*/ 9868 w 10002"/>
                  <a:gd name="connsiteY2" fmla="*/ 1077 h 10134"/>
                  <a:gd name="connsiteX3" fmla="*/ 6312 w 10002"/>
                  <a:gd name="connsiteY3" fmla="*/ 4863 h 10134"/>
                  <a:gd name="connsiteX4" fmla="*/ 4331 w 10002"/>
                  <a:gd name="connsiteY4" fmla="*/ 10033 h 10134"/>
                  <a:gd name="connsiteX0" fmla="*/ 0 w 10013"/>
                  <a:gd name="connsiteY0" fmla="*/ 10134 h 10134"/>
                  <a:gd name="connsiteX1" fmla="*/ 4505 w 10013"/>
                  <a:gd name="connsiteY1" fmla="*/ 4084 h 10134"/>
                  <a:gd name="connsiteX2" fmla="*/ 9868 w 10013"/>
                  <a:gd name="connsiteY2" fmla="*/ 1077 h 10134"/>
                  <a:gd name="connsiteX3" fmla="*/ 6312 w 10013"/>
                  <a:gd name="connsiteY3" fmla="*/ 4863 h 10134"/>
                  <a:gd name="connsiteX4" fmla="*/ 4331 w 10013"/>
                  <a:gd name="connsiteY4" fmla="*/ 10033 h 10134"/>
                  <a:gd name="connsiteX0" fmla="*/ 0 w 10013"/>
                  <a:gd name="connsiteY0" fmla="*/ 10211 h 10211"/>
                  <a:gd name="connsiteX1" fmla="*/ 4505 w 10013"/>
                  <a:gd name="connsiteY1" fmla="*/ 4161 h 10211"/>
                  <a:gd name="connsiteX2" fmla="*/ 9868 w 10013"/>
                  <a:gd name="connsiteY2" fmla="*/ 1154 h 10211"/>
                  <a:gd name="connsiteX3" fmla="*/ 6312 w 10013"/>
                  <a:gd name="connsiteY3" fmla="*/ 4472 h 10211"/>
                  <a:gd name="connsiteX4" fmla="*/ 4331 w 10013"/>
                  <a:gd name="connsiteY4" fmla="*/ 10110 h 10211"/>
                  <a:gd name="connsiteX0" fmla="*/ 0 w 10014"/>
                  <a:gd name="connsiteY0" fmla="*/ 10371 h 10371"/>
                  <a:gd name="connsiteX1" fmla="*/ 4505 w 10014"/>
                  <a:gd name="connsiteY1" fmla="*/ 4321 h 10371"/>
                  <a:gd name="connsiteX2" fmla="*/ 9868 w 10014"/>
                  <a:gd name="connsiteY2" fmla="*/ 1314 h 10371"/>
                  <a:gd name="connsiteX3" fmla="*/ 6312 w 10014"/>
                  <a:gd name="connsiteY3" fmla="*/ 4632 h 10371"/>
                  <a:gd name="connsiteX4" fmla="*/ 4331 w 10014"/>
                  <a:gd name="connsiteY4" fmla="*/ 10270 h 10371"/>
                  <a:gd name="connsiteX0" fmla="*/ 0 w 10004"/>
                  <a:gd name="connsiteY0" fmla="*/ 10308 h 10308"/>
                  <a:gd name="connsiteX1" fmla="*/ 4505 w 10004"/>
                  <a:gd name="connsiteY1" fmla="*/ 4258 h 10308"/>
                  <a:gd name="connsiteX2" fmla="*/ 9868 w 10004"/>
                  <a:gd name="connsiteY2" fmla="*/ 1251 h 10308"/>
                  <a:gd name="connsiteX3" fmla="*/ 6027 w 10004"/>
                  <a:gd name="connsiteY3" fmla="*/ 4881 h 10308"/>
                  <a:gd name="connsiteX4" fmla="*/ 4331 w 10004"/>
                  <a:gd name="connsiteY4" fmla="*/ 10207 h 10308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9990"/>
                  <a:gd name="connsiteY0" fmla="*/ 10016 h 10016"/>
                  <a:gd name="connsiteX1" fmla="*/ 4505 w 9990"/>
                  <a:gd name="connsiteY1" fmla="*/ 3966 h 10016"/>
                  <a:gd name="connsiteX2" fmla="*/ 9868 w 9990"/>
                  <a:gd name="connsiteY2" fmla="*/ 959 h 10016"/>
                  <a:gd name="connsiteX3" fmla="*/ 6027 w 9990"/>
                  <a:gd name="connsiteY3" fmla="*/ 4589 h 10016"/>
                  <a:gd name="connsiteX4" fmla="*/ 4188 w 9990"/>
                  <a:gd name="connsiteY4" fmla="*/ 9915 h 10016"/>
                  <a:gd name="connsiteX0" fmla="*/ 0 w 10000"/>
                  <a:gd name="connsiteY0" fmla="*/ 10000 h 10000"/>
                  <a:gd name="connsiteX1" fmla="*/ 4510 w 10000"/>
                  <a:gd name="connsiteY1" fmla="*/ 3960 h 10000"/>
                  <a:gd name="connsiteX2" fmla="*/ 9878 w 10000"/>
                  <a:gd name="connsiteY2" fmla="*/ 957 h 10000"/>
                  <a:gd name="connsiteX3" fmla="*/ 6033 w 10000"/>
                  <a:gd name="connsiteY3" fmla="*/ 4582 h 10000"/>
                  <a:gd name="connsiteX4" fmla="*/ 4192 w 10000"/>
                  <a:gd name="connsiteY4" fmla="*/ 9899 h 10000"/>
                  <a:gd name="connsiteX0" fmla="*/ 0 w 10000"/>
                  <a:gd name="connsiteY0" fmla="*/ 10000 h 10000"/>
                  <a:gd name="connsiteX1" fmla="*/ 4510 w 10000"/>
                  <a:gd name="connsiteY1" fmla="*/ 3960 h 10000"/>
                  <a:gd name="connsiteX2" fmla="*/ 9878 w 10000"/>
                  <a:gd name="connsiteY2" fmla="*/ 957 h 10000"/>
                  <a:gd name="connsiteX3" fmla="*/ 6033 w 10000"/>
                  <a:gd name="connsiteY3" fmla="*/ 4582 h 10000"/>
                  <a:gd name="connsiteX4" fmla="*/ 4192 w 10000"/>
                  <a:gd name="connsiteY4" fmla="*/ 9899 h 10000"/>
                  <a:gd name="connsiteX0" fmla="*/ 0 w 10001"/>
                  <a:gd name="connsiteY0" fmla="*/ 10000 h 10000"/>
                  <a:gd name="connsiteX1" fmla="*/ 4510 w 10001"/>
                  <a:gd name="connsiteY1" fmla="*/ 3960 h 10000"/>
                  <a:gd name="connsiteX2" fmla="*/ 9878 w 10001"/>
                  <a:gd name="connsiteY2" fmla="*/ 957 h 10000"/>
                  <a:gd name="connsiteX3" fmla="*/ 6033 w 10001"/>
                  <a:gd name="connsiteY3" fmla="*/ 4582 h 10000"/>
                  <a:gd name="connsiteX4" fmla="*/ 4073 w 10001"/>
                  <a:gd name="connsiteY4" fmla="*/ 9899 h 10000"/>
                  <a:gd name="connsiteX0" fmla="*/ 0 w 10002"/>
                  <a:gd name="connsiteY0" fmla="*/ 10003 h 10058"/>
                  <a:gd name="connsiteX1" fmla="*/ 4510 w 10002"/>
                  <a:gd name="connsiteY1" fmla="*/ 3963 h 10058"/>
                  <a:gd name="connsiteX2" fmla="*/ 9878 w 10002"/>
                  <a:gd name="connsiteY2" fmla="*/ 960 h 10058"/>
                  <a:gd name="connsiteX3" fmla="*/ 6033 w 10002"/>
                  <a:gd name="connsiteY3" fmla="*/ 4585 h 10058"/>
                  <a:gd name="connsiteX4" fmla="*/ 3764 w 10002"/>
                  <a:gd name="connsiteY4" fmla="*/ 10058 h 10058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51"/>
                  <a:gd name="connsiteY0" fmla="*/ 10787 h 10787"/>
                  <a:gd name="connsiteX1" fmla="*/ 4558 w 10051"/>
                  <a:gd name="connsiteY1" fmla="*/ 3969 h 10787"/>
                  <a:gd name="connsiteX2" fmla="*/ 9926 w 10051"/>
                  <a:gd name="connsiteY2" fmla="*/ 966 h 10787"/>
                  <a:gd name="connsiteX3" fmla="*/ 6081 w 10051"/>
                  <a:gd name="connsiteY3" fmla="*/ 4591 h 10787"/>
                  <a:gd name="connsiteX4" fmla="*/ 3646 w 10051"/>
                  <a:gd name="connsiteY4" fmla="*/ 10375 h 10787"/>
                  <a:gd name="connsiteX0" fmla="*/ 0 w 10051"/>
                  <a:gd name="connsiteY0" fmla="*/ 10799 h 11010"/>
                  <a:gd name="connsiteX1" fmla="*/ 4558 w 10051"/>
                  <a:gd name="connsiteY1" fmla="*/ 3981 h 11010"/>
                  <a:gd name="connsiteX2" fmla="*/ 9926 w 10051"/>
                  <a:gd name="connsiteY2" fmla="*/ 978 h 11010"/>
                  <a:gd name="connsiteX3" fmla="*/ 6081 w 10051"/>
                  <a:gd name="connsiteY3" fmla="*/ 4603 h 11010"/>
                  <a:gd name="connsiteX4" fmla="*/ 3646 w 10051"/>
                  <a:gd name="connsiteY4" fmla="*/ 11010 h 11010"/>
                  <a:gd name="connsiteX0" fmla="*/ 0 w 10051"/>
                  <a:gd name="connsiteY0" fmla="*/ 10779 h 10779"/>
                  <a:gd name="connsiteX1" fmla="*/ 4558 w 10051"/>
                  <a:gd name="connsiteY1" fmla="*/ 3961 h 10779"/>
                  <a:gd name="connsiteX2" fmla="*/ 9926 w 10051"/>
                  <a:gd name="connsiteY2" fmla="*/ 958 h 10779"/>
                  <a:gd name="connsiteX3" fmla="*/ 6081 w 10051"/>
                  <a:gd name="connsiteY3" fmla="*/ 4583 h 10779"/>
                  <a:gd name="connsiteX4" fmla="*/ 3694 w 10051"/>
                  <a:gd name="connsiteY4" fmla="*/ 9900 h 10779"/>
                  <a:gd name="connsiteX0" fmla="*/ 0 w 10053"/>
                  <a:gd name="connsiteY0" fmla="*/ 10808 h 11486"/>
                  <a:gd name="connsiteX1" fmla="*/ 4558 w 10053"/>
                  <a:gd name="connsiteY1" fmla="*/ 3990 h 11486"/>
                  <a:gd name="connsiteX2" fmla="*/ 9926 w 10053"/>
                  <a:gd name="connsiteY2" fmla="*/ 987 h 11486"/>
                  <a:gd name="connsiteX3" fmla="*/ 6081 w 10053"/>
                  <a:gd name="connsiteY3" fmla="*/ 4612 h 11486"/>
                  <a:gd name="connsiteX4" fmla="*/ 3290 w 10053"/>
                  <a:gd name="connsiteY4" fmla="*/ 11486 h 11486"/>
                  <a:gd name="connsiteX0" fmla="*/ 0 w 10052"/>
                  <a:gd name="connsiteY0" fmla="*/ 10803 h 11170"/>
                  <a:gd name="connsiteX1" fmla="*/ 4558 w 10052"/>
                  <a:gd name="connsiteY1" fmla="*/ 3985 h 11170"/>
                  <a:gd name="connsiteX2" fmla="*/ 9926 w 10052"/>
                  <a:gd name="connsiteY2" fmla="*/ 982 h 11170"/>
                  <a:gd name="connsiteX3" fmla="*/ 6081 w 10052"/>
                  <a:gd name="connsiteY3" fmla="*/ 4607 h 11170"/>
                  <a:gd name="connsiteX4" fmla="*/ 3361 w 10052"/>
                  <a:gd name="connsiteY4" fmla="*/ 11170 h 11170"/>
                  <a:gd name="connsiteX0" fmla="*/ 0 w 10052"/>
                  <a:gd name="connsiteY0" fmla="*/ 10794 h 10794"/>
                  <a:gd name="connsiteX1" fmla="*/ 4558 w 10052"/>
                  <a:gd name="connsiteY1" fmla="*/ 3976 h 10794"/>
                  <a:gd name="connsiteX2" fmla="*/ 9926 w 10052"/>
                  <a:gd name="connsiteY2" fmla="*/ 973 h 10794"/>
                  <a:gd name="connsiteX3" fmla="*/ 6081 w 10052"/>
                  <a:gd name="connsiteY3" fmla="*/ 4598 h 10794"/>
                  <a:gd name="connsiteX4" fmla="*/ 3432 w 10052"/>
                  <a:gd name="connsiteY4" fmla="*/ 10694 h 10794"/>
                  <a:gd name="connsiteX0" fmla="*/ 0 w 10108"/>
                  <a:gd name="connsiteY0" fmla="*/ 10039 h 10039"/>
                  <a:gd name="connsiteX1" fmla="*/ 4558 w 10108"/>
                  <a:gd name="connsiteY1" fmla="*/ 3221 h 10039"/>
                  <a:gd name="connsiteX2" fmla="*/ 9926 w 10108"/>
                  <a:gd name="connsiteY2" fmla="*/ 218 h 10039"/>
                  <a:gd name="connsiteX3" fmla="*/ 6081 w 10108"/>
                  <a:gd name="connsiteY3" fmla="*/ 3843 h 10039"/>
                  <a:gd name="connsiteX4" fmla="*/ 3432 w 10108"/>
                  <a:gd name="connsiteY4" fmla="*/ 9939 h 1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8" h="10039">
                    <a:moveTo>
                      <a:pt x="0" y="10039"/>
                    </a:moveTo>
                    <a:cubicBezTo>
                      <a:pt x="752" y="8826"/>
                      <a:pt x="2839" y="4755"/>
                      <a:pt x="4558" y="3221"/>
                    </a:cubicBezTo>
                    <a:cubicBezTo>
                      <a:pt x="6274" y="1688"/>
                      <a:pt x="9895" y="506"/>
                      <a:pt x="9926" y="218"/>
                    </a:cubicBezTo>
                    <a:cubicBezTo>
                      <a:pt x="10983" y="-840"/>
                      <a:pt x="7163" y="2223"/>
                      <a:pt x="6081" y="3843"/>
                    </a:cubicBezTo>
                    <a:cubicBezTo>
                      <a:pt x="4999" y="5463"/>
                      <a:pt x="4123" y="7652"/>
                      <a:pt x="3432" y="9939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Блок-схема: документ 6"/>
              <p:cNvSpPr/>
              <p:nvPr userDrawn="1"/>
            </p:nvSpPr>
            <p:spPr>
              <a:xfrm>
                <a:off x="-36511" y="396571"/>
                <a:ext cx="7938348" cy="1098068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57 w 21657"/>
                  <a:gd name="connsiteY0" fmla="*/ 0 h 31493"/>
                  <a:gd name="connsiteX1" fmla="*/ 21657 w 21657"/>
                  <a:gd name="connsiteY1" fmla="*/ 0 h 31493"/>
                  <a:gd name="connsiteX2" fmla="*/ 21657 w 21657"/>
                  <a:gd name="connsiteY2" fmla="*/ 17322 h 31493"/>
                  <a:gd name="connsiteX3" fmla="*/ 0 w 21657"/>
                  <a:gd name="connsiteY3" fmla="*/ 30964 h 31493"/>
                  <a:gd name="connsiteX4" fmla="*/ 57 w 21657"/>
                  <a:gd name="connsiteY4" fmla="*/ 0 h 31493"/>
                  <a:gd name="connsiteX0" fmla="*/ 57 w 21657"/>
                  <a:gd name="connsiteY0" fmla="*/ 0 h 31368"/>
                  <a:gd name="connsiteX1" fmla="*/ 21657 w 21657"/>
                  <a:gd name="connsiteY1" fmla="*/ 0 h 31368"/>
                  <a:gd name="connsiteX2" fmla="*/ 21581 w 21657"/>
                  <a:gd name="connsiteY2" fmla="*/ 11179 h 31368"/>
                  <a:gd name="connsiteX3" fmla="*/ 0 w 21657"/>
                  <a:gd name="connsiteY3" fmla="*/ 30964 h 31368"/>
                  <a:gd name="connsiteX4" fmla="*/ 57 w 21657"/>
                  <a:gd name="connsiteY4" fmla="*/ 0 h 31368"/>
                  <a:gd name="connsiteX0" fmla="*/ 57 w 21664"/>
                  <a:gd name="connsiteY0" fmla="*/ 0 h 31371"/>
                  <a:gd name="connsiteX1" fmla="*/ 21657 w 21664"/>
                  <a:gd name="connsiteY1" fmla="*/ 0 h 31371"/>
                  <a:gd name="connsiteX2" fmla="*/ 21657 w 21664"/>
                  <a:gd name="connsiteY2" fmla="*/ 11345 h 31371"/>
                  <a:gd name="connsiteX3" fmla="*/ 0 w 21664"/>
                  <a:gd name="connsiteY3" fmla="*/ 30964 h 31371"/>
                  <a:gd name="connsiteX4" fmla="*/ 57 w 21664"/>
                  <a:gd name="connsiteY4" fmla="*/ 0 h 31371"/>
                  <a:gd name="connsiteX0" fmla="*/ 57 w 21664"/>
                  <a:gd name="connsiteY0" fmla="*/ 0 h 31374"/>
                  <a:gd name="connsiteX1" fmla="*/ 21657 w 21664"/>
                  <a:gd name="connsiteY1" fmla="*/ 0 h 31374"/>
                  <a:gd name="connsiteX2" fmla="*/ 21657 w 21664"/>
                  <a:gd name="connsiteY2" fmla="*/ 11511 h 31374"/>
                  <a:gd name="connsiteX3" fmla="*/ 0 w 21664"/>
                  <a:gd name="connsiteY3" fmla="*/ 30964 h 31374"/>
                  <a:gd name="connsiteX4" fmla="*/ 57 w 2166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94"/>
                  <a:gd name="connsiteY0" fmla="*/ 0 h 31333"/>
                  <a:gd name="connsiteX1" fmla="*/ 21714 w 21794"/>
                  <a:gd name="connsiteY1" fmla="*/ 5977 h 31333"/>
                  <a:gd name="connsiteX2" fmla="*/ 21791 w 21794"/>
                  <a:gd name="connsiteY2" fmla="*/ 8688 h 31333"/>
                  <a:gd name="connsiteX3" fmla="*/ 0 w 21794"/>
                  <a:gd name="connsiteY3" fmla="*/ 30964 h 31333"/>
                  <a:gd name="connsiteX4" fmla="*/ 57 w 21794"/>
                  <a:gd name="connsiteY4" fmla="*/ 0 h 31333"/>
                  <a:gd name="connsiteX0" fmla="*/ 57 w 21798"/>
                  <a:gd name="connsiteY0" fmla="*/ 0 h 31333"/>
                  <a:gd name="connsiteX1" fmla="*/ 21790 w 21798"/>
                  <a:gd name="connsiteY1" fmla="*/ 5645 h 31333"/>
                  <a:gd name="connsiteX2" fmla="*/ 21791 w 21798"/>
                  <a:gd name="connsiteY2" fmla="*/ 8688 h 31333"/>
                  <a:gd name="connsiteX3" fmla="*/ 0 w 21798"/>
                  <a:gd name="connsiteY3" fmla="*/ 30964 h 31333"/>
                  <a:gd name="connsiteX4" fmla="*/ 57 w 21798"/>
                  <a:gd name="connsiteY4" fmla="*/ 0 h 31333"/>
                  <a:gd name="connsiteX0" fmla="*/ 5 w 21803"/>
                  <a:gd name="connsiteY0" fmla="*/ 1992 h 25688"/>
                  <a:gd name="connsiteX1" fmla="*/ 21795 w 21803"/>
                  <a:gd name="connsiteY1" fmla="*/ 0 h 25688"/>
                  <a:gd name="connsiteX2" fmla="*/ 21796 w 21803"/>
                  <a:gd name="connsiteY2" fmla="*/ 3043 h 25688"/>
                  <a:gd name="connsiteX3" fmla="*/ 5 w 21803"/>
                  <a:gd name="connsiteY3" fmla="*/ 25319 h 25688"/>
                  <a:gd name="connsiteX4" fmla="*/ 5 w 21803"/>
                  <a:gd name="connsiteY4" fmla="*/ 1992 h 25688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19 w 21798"/>
                  <a:gd name="connsiteY0" fmla="*/ 0 h 27810"/>
                  <a:gd name="connsiteX1" fmla="*/ 21790 w 21798"/>
                  <a:gd name="connsiteY1" fmla="*/ 2491 h 27810"/>
                  <a:gd name="connsiteX2" fmla="*/ 21791 w 21798"/>
                  <a:gd name="connsiteY2" fmla="*/ 5534 h 27810"/>
                  <a:gd name="connsiteX3" fmla="*/ 0 w 21798"/>
                  <a:gd name="connsiteY3" fmla="*/ 27810 h 27810"/>
                  <a:gd name="connsiteX4" fmla="*/ 19 w 21798"/>
                  <a:gd name="connsiteY4" fmla="*/ 0 h 27810"/>
                  <a:gd name="connsiteX0" fmla="*/ 5 w 21803"/>
                  <a:gd name="connsiteY0" fmla="*/ 0 h 31131"/>
                  <a:gd name="connsiteX1" fmla="*/ 21795 w 21803"/>
                  <a:gd name="connsiteY1" fmla="*/ 5812 h 31131"/>
                  <a:gd name="connsiteX2" fmla="*/ 21796 w 21803"/>
                  <a:gd name="connsiteY2" fmla="*/ 8855 h 31131"/>
                  <a:gd name="connsiteX3" fmla="*/ 5 w 21803"/>
                  <a:gd name="connsiteY3" fmla="*/ 31131 h 31131"/>
                  <a:gd name="connsiteX4" fmla="*/ 5 w 21803"/>
                  <a:gd name="connsiteY4" fmla="*/ 0 h 31131"/>
                  <a:gd name="connsiteX0" fmla="*/ 4 w 21802"/>
                  <a:gd name="connsiteY0" fmla="*/ 0 h 24822"/>
                  <a:gd name="connsiteX1" fmla="*/ 21794 w 21802"/>
                  <a:gd name="connsiteY1" fmla="*/ 5812 h 24822"/>
                  <a:gd name="connsiteX2" fmla="*/ 21795 w 21802"/>
                  <a:gd name="connsiteY2" fmla="*/ 8855 h 24822"/>
                  <a:gd name="connsiteX3" fmla="*/ 23 w 21802"/>
                  <a:gd name="connsiteY3" fmla="*/ 24822 h 24822"/>
                  <a:gd name="connsiteX4" fmla="*/ 4 w 21802"/>
                  <a:gd name="connsiteY4" fmla="*/ 0 h 24822"/>
                  <a:gd name="connsiteX0" fmla="*/ 4 w 21798"/>
                  <a:gd name="connsiteY0" fmla="*/ 0 h 24822"/>
                  <a:gd name="connsiteX1" fmla="*/ 21737 w 21798"/>
                  <a:gd name="connsiteY1" fmla="*/ 1 h 24822"/>
                  <a:gd name="connsiteX2" fmla="*/ 21795 w 21798"/>
                  <a:gd name="connsiteY2" fmla="*/ 8855 h 24822"/>
                  <a:gd name="connsiteX3" fmla="*/ 23 w 21798"/>
                  <a:gd name="connsiteY3" fmla="*/ 24822 h 24822"/>
                  <a:gd name="connsiteX4" fmla="*/ 4 w 21798"/>
                  <a:gd name="connsiteY4" fmla="*/ 0 h 24822"/>
                  <a:gd name="connsiteX0" fmla="*/ 4 w 21745"/>
                  <a:gd name="connsiteY0" fmla="*/ 0 h 24822"/>
                  <a:gd name="connsiteX1" fmla="*/ 21737 w 21745"/>
                  <a:gd name="connsiteY1" fmla="*/ 1 h 24822"/>
                  <a:gd name="connsiteX2" fmla="*/ 21738 w 21745"/>
                  <a:gd name="connsiteY2" fmla="*/ 8523 h 24822"/>
                  <a:gd name="connsiteX3" fmla="*/ 23 w 21745"/>
                  <a:gd name="connsiteY3" fmla="*/ 24822 h 24822"/>
                  <a:gd name="connsiteX4" fmla="*/ 4 w 21745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05"/>
                  <a:gd name="connsiteY0" fmla="*/ 0 h 24822"/>
                  <a:gd name="connsiteX1" fmla="*/ 21661 w 21705"/>
                  <a:gd name="connsiteY1" fmla="*/ 1 h 24822"/>
                  <a:gd name="connsiteX2" fmla="*/ 21701 w 21705"/>
                  <a:gd name="connsiteY2" fmla="*/ 6033 h 24822"/>
                  <a:gd name="connsiteX3" fmla="*/ 23 w 21705"/>
                  <a:gd name="connsiteY3" fmla="*/ 24822 h 24822"/>
                  <a:gd name="connsiteX4" fmla="*/ 4 w 21705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1 w 21754"/>
                  <a:gd name="connsiteY0" fmla="*/ 0 h 25154"/>
                  <a:gd name="connsiteX1" fmla="*/ 21754 w 21754"/>
                  <a:gd name="connsiteY1" fmla="*/ 333 h 25154"/>
                  <a:gd name="connsiteX2" fmla="*/ 21699 w 21754"/>
                  <a:gd name="connsiteY2" fmla="*/ 1882 h 25154"/>
                  <a:gd name="connsiteX3" fmla="*/ 116 w 21754"/>
                  <a:gd name="connsiteY3" fmla="*/ 25154 h 25154"/>
                  <a:gd name="connsiteX4" fmla="*/ 1 w 21754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57 w 21638"/>
                  <a:gd name="connsiteY0" fmla="*/ 0 h 24822"/>
                  <a:gd name="connsiteX1" fmla="*/ 21638 w 21638"/>
                  <a:gd name="connsiteY1" fmla="*/ 1 h 24822"/>
                  <a:gd name="connsiteX2" fmla="*/ 21583 w 21638"/>
                  <a:gd name="connsiteY2" fmla="*/ 1550 h 24822"/>
                  <a:gd name="connsiteX3" fmla="*/ 0 w 21638"/>
                  <a:gd name="connsiteY3" fmla="*/ 24822 h 24822"/>
                  <a:gd name="connsiteX4" fmla="*/ 57 w 21638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715"/>
                  <a:gd name="connsiteY0" fmla="*/ 9961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9961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04"/>
                  <a:gd name="connsiteY0" fmla="*/ 24240 h 29138"/>
                  <a:gd name="connsiteX1" fmla="*/ 21333 w 21604"/>
                  <a:gd name="connsiteY1" fmla="*/ 0 h 29138"/>
                  <a:gd name="connsiteX2" fmla="*/ 21603 w 21604"/>
                  <a:gd name="connsiteY2" fmla="*/ 5866 h 29138"/>
                  <a:gd name="connsiteX3" fmla="*/ 20 w 21604"/>
                  <a:gd name="connsiteY3" fmla="*/ 29138 h 29138"/>
                  <a:gd name="connsiteX4" fmla="*/ 0 w 21604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20743 w 21333"/>
                  <a:gd name="connsiteY2" fmla="*/ 304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18815"/>
                  <a:gd name="connsiteY0" fmla="*/ 19809 h 24707"/>
                  <a:gd name="connsiteX1" fmla="*/ 18733 w 18815"/>
                  <a:gd name="connsiteY1" fmla="*/ 882 h 24707"/>
                  <a:gd name="connsiteX2" fmla="*/ 18812 w 18815"/>
                  <a:gd name="connsiteY2" fmla="*/ 1102 h 24707"/>
                  <a:gd name="connsiteX3" fmla="*/ 20 w 18815"/>
                  <a:gd name="connsiteY3" fmla="*/ 24707 h 24707"/>
                  <a:gd name="connsiteX4" fmla="*/ 0 w 18815"/>
                  <a:gd name="connsiteY4" fmla="*/ 19809 h 24707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18716 w 18733"/>
                  <a:gd name="connsiteY2" fmla="*/ 54 h 23825"/>
                  <a:gd name="connsiteX3" fmla="*/ 20 w 18733"/>
                  <a:gd name="connsiteY3" fmla="*/ 23825 h 23825"/>
                  <a:gd name="connsiteX4" fmla="*/ 0 w 18733"/>
                  <a:gd name="connsiteY4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39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69 h 25361"/>
                  <a:gd name="connsiteX1" fmla="*/ 18714 w 18714"/>
                  <a:gd name="connsiteY1" fmla="*/ 42 h 25361"/>
                  <a:gd name="connsiteX2" fmla="*/ 1 w 18714"/>
                  <a:gd name="connsiteY2" fmla="*/ 25361 h 25361"/>
                  <a:gd name="connsiteX3" fmla="*/ 0 w 18714"/>
                  <a:gd name="connsiteY3" fmla="*/ 18969 h 25361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52" h="25507">
                    <a:moveTo>
                      <a:pt x="0" y="19115"/>
                    </a:moveTo>
                    <a:cubicBezTo>
                      <a:pt x="4887" y="4504"/>
                      <a:pt x="12700" y="4916"/>
                      <a:pt x="18752" y="0"/>
                    </a:cubicBezTo>
                    <a:cubicBezTo>
                      <a:pt x="18774" y="440"/>
                      <a:pt x="5187" y="7077"/>
                      <a:pt x="1" y="25507"/>
                    </a:cubicBezTo>
                    <a:cubicBezTo>
                      <a:pt x="20" y="15186"/>
                      <a:pt x="38" y="29602"/>
                      <a:pt x="0" y="191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Блок-схема: документ 6"/>
            <p:cNvSpPr/>
            <p:nvPr userDrawn="1"/>
          </p:nvSpPr>
          <p:spPr>
            <a:xfrm>
              <a:off x="-40642" y="-8139"/>
              <a:ext cx="9184640" cy="1209769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57 w 21657"/>
                <a:gd name="connsiteY0" fmla="*/ 0 h 31493"/>
                <a:gd name="connsiteX1" fmla="*/ 21657 w 21657"/>
                <a:gd name="connsiteY1" fmla="*/ 0 h 31493"/>
                <a:gd name="connsiteX2" fmla="*/ 21657 w 21657"/>
                <a:gd name="connsiteY2" fmla="*/ 17322 h 31493"/>
                <a:gd name="connsiteX3" fmla="*/ 0 w 21657"/>
                <a:gd name="connsiteY3" fmla="*/ 30964 h 31493"/>
                <a:gd name="connsiteX4" fmla="*/ 57 w 21657"/>
                <a:gd name="connsiteY4" fmla="*/ 0 h 31493"/>
                <a:gd name="connsiteX0" fmla="*/ 57 w 21657"/>
                <a:gd name="connsiteY0" fmla="*/ 0 h 31368"/>
                <a:gd name="connsiteX1" fmla="*/ 21657 w 21657"/>
                <a:gd name="connsiteY1" fmla="*/ 0 h 31368"/>
                <a:gd name="connsiteX2" fmla="*/ 21581 w 21657"/>
                <a:gd name="connsiteY2" fmla="*/ 11179 h 31368"/>
                <a:gd name="connsiteX3" fmla="*/ 0 w 21657"/>
                <a:gd name="connsiteY3" fmla="*/ 30964 h 31368"/>
                <a:gd name="connsiteX4" fmla="*/ 57 w 21657"/>
                <a:gd name="connsiteY4" fmla="*/ 0 h 31368"/>
                <a:gd name="connsiteX0" fmla="*/ 57 w 21664"/>
                <a:gd name="connsiteY0" fmla="*/ 0 h 31371"/>
                <a:gd name="connsiteX1" fmla="*/ 21657 w 21664"/>
                <a:gd name="connsiteY1" fmla="*/ 0 h 31371"/>
                <a:gd name="connsiteX2" fmla="*/ 21657 w 21664"/>
                <a:gd name="connsiteY2" fmla="*/ 11345 h 31371"/>
                <a:gd name="connsiteX3" fmla="*/ 0 w 21664"/>
                <a:gd name="connsiteY3" fmla="*/ 30964 h 31371"/>
                <a:gd name="connsiteX4" fmla="*/ 57 w 21664"/>
                <a:gd name="connsiteY4" fmla="*/ 0 h 31371"/>
                <a:gd name="connsiteX0" fmla="*/ 57 w 21664"/>
                <a:gd name="connsiteY0" fmla="*/ 0 h 31374"/>
                <a:gd name="connsiteX1" fmla="*/ 21657 w 21664"/>
                <a:gd name="connsiteY1" fmla="*/ 0 h 31374"/>
                <a:gd name="connsiteX2" fmla="*/ 21657 w 21664"/>
                <a:gd name="connsiteY2" fmla="*/ 11511 h 31374"/>
                <a:gd name="connsiteX3" fmla="*/ 0 w 21664"/>
                <a:gd name="connsiteY3" fmla="*/ 30964 h 31374"/>
                <a:gd name="connsiteX4" fmla="*/ 57 w 21664"/>
                <a:gd name="connsiteY4" fmla="*/ 0 h 31374"/>
                <a:gd name="connsiteX0" fmla="*/ 57 w 21714"/>
                <a:gd name="connsiteY0" fmla="*/ 0 h 31374"/>
                <a:gd name="connsiteX1" fmla="*/ 21714 w 21714"/>
                <a:gd name="connsiteY1" fmla="*/ 5977 h 31374"/>
                <a:gd name="connsiteX2" fmla="*/ 21657 w 21714"/>
                <a:gd name="connsiteY2" fmla="*/ 11511 h 31374"/>
                <a:gd name="connsiteX3" fmla="*/ 0 w 21714"/>
                <a:gd name="connsiteY3" fmla="*/ 30964 h 31374"/>
                <a:gd name="connsiteX4" fmla="*/ 57 w 21714"/>
                <a:gd name="connsiteY4" fmla="*/ 0 h 31374"/>
                <a:gd name="connsiteX0" fmla="*/ 57 w 21714"/>
                <a:gd name="connsiteY0" fmla="*/ 0 h 31374"/>
                <a:gd name="connsiteX1" fmla="*/ 21714 w 21714"/>
                <a:gd name="connsiteY1" fmla="*/ 5977 h 31374"/>
                <a:gd name="connsiteX2" fmla="*/ 21657 w 21714"/>
                <a:gd name="connsiteY2" fmla="*/ 11511 h 31374"/>
                <a:gd name="connsiteX3" fmla="*/ 0 w 21714"/>
                <a:gd name="connsiteY3" fmla="*/ 30964 h 31374"/>
                <a:gd name="connsiteX4" fmla="*/ 57 w 21714"/>
                <a:gd name="connsiteY4" fmla="*/ 0 h 31374"/>
                <a:gd name="connsiteX0" fmla="*/ 57 w 21794"/>
                <a:gd name="connsiteY0" fmla="*/ 0 h 31333"/>
                <a:gd name="connsiteX1" fmla="*/ 21714 w 21794"/>
                <a:gd name="connsiteY1" fmla="*/ 5977 h 31333"/>
                <a:gd name="connsiteX2" fmla="*/ 21791 w 21794"/>
                <a:gd name="connsiteY2" fmla="*/ 8688 h 31333"/>
                <a:gd name="connsiteX3" fmla="*/ 0 w 21794"/>
                <a:gd name="connsiteY3" fmla="*/ 30964 h 31333"/>
                <a:gd name="connsiteX4" fmla="*/ 57 w 21794"/>
                <a:gd name="connsiteY4" fmla="*/ 0 h 31333"/>
                <a:gd name="connsiteX0" fmla="*/ 57 w 21798"/>
                <a:gd name="connsiteY0" fmla="*/ 0 h 31333"/>
                <a:gd name="connsiteX1" fmla="*/ 21790 w 21798"/>
                <a:gd name="connsiteY1" fmla="*/ 5645 h 31333"/>
                <a:gd name="connsiteX2" fmla="*/ 21791 w 21798"/>
                <a:gd name="connsiteY2" fmla="*/ 8688 h 31333"/>
                <a:gd name="connsiteX3" fmla="*/ 0 w 21798"/>
                <a:gd name="connsiteY3" fmla="*/ 30964 h 31333"/>
                <a:gd name="connsiteX4" fmla="*/ 57 w 21798"/>
                <a:gd name="connsiteY4" fmla="*/ 0 h 31333"/>
                <a:gd name="connsiteX0" fmla="*/ 5 w 21803"/>
                <a:gd name="connsiteY0" fmla="*/ 1992 h 25688"/>
                <a:gd name="connsiteX1" fmla="*/ 21795 w 21803"/>
                <a:gd name="connsiteY1" fmla="*/ 0 h 25688"/>
                <a:gd name="connsiteX2" fmla="*/ 21796 w 21803"/>
                <a:gd name="connsiteY2" fmla="*/ 3043 h 25688"/>
                <a:gd name="connsiteX3" fmla="*/ 5 w 21803"/>
                <a:gd name="connsiteY3" fmla="*/ 25319 h 25688"/>
                <a:gd name="connsiteX4" fmla="*/ 5 w 21803"/>
                <a:gd name="connsiteY4" fmla="*/ 1992 h 25688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19 w 21798"/>
                <a:gd name="connsiteY0" fmla="*/ 0 h 27810"/>
                <a:gd name="connsiteX1" fmla="*/ 21790 w 21798"/>
                <a:gd name="connsiteY1" fmla="*/ 2491 h 27810"/>
                <a:gd name="connsiteX2" fmla="*/ 21791 w 21798"/>
                <a:gd name="connsiteY2" fmla="*/ 5534 h 27810"/>
                <a:gd name="connsiteX3" fmla="*/ 0 w 21798"/>
                <a:gd name="connsiteY3" fmla="*/ 27810 h 27810"/>
                <a:gd name="connsiteX4" fmla="*/ 19 w 21798"/>
                <a:gd name="connsiteY4" fmla="*/ 0 h 27810"/>
                <a:gd name="connsiteX0" fmla="*/ 5 w 21803"/>
                <a:gd name="connsiteY0" fmla="*/ 0 h 31131"/>
                <a:gd name="connsiteX1" fmla="*/ 21795 w 21803"/>
                <a:gd name="connsiteY1" fmla="*/ 5812 h 31131"/>
                <a:gd name="connsiteX2" fmla="*/ 21796 w 21803"/>
                <a:gd name="connsiteY2" fmla="*/ 8855 h 31131"/>
                <a:gd name="connsiteX3" fmla="*/ 5 w 21803"/>
                <a:gd name="connsiteY3" fmla="*/ 31131 h 31131"/>
                <a:gd name="connsiteX4" fmla="*/ 5 w 21803"/>
                <a:gd name="connsiteY4" fmla="*/ 0 h 31131"/>
                <a:gd name="connsiteX0" fmla="*/ 4 w 21802"/>
                <a:gd name="connsiteY0" fmla="*/ 0 h 24822"/>
                <a:gd name="connsiteX1" fmla="*/ 21794 w 21802"/>
                <a:gd name="connsiteY1" fmla="*/ 5812 h 24822"/>
                <a:gd name="connsiteX2" fmla="*/ 21795 w 21802"/>
                <a:gd name="connsiteY2" fmla="*/ 8855 h 24822"/>
                <a:gd name="connsiteX3" fmla="*/ 23 w 21802"/>
                <a:gd name="connsiteY3" fmla="*/ 24822 h 24822"/>
                <a:gd name="connsiteX4" fmla="*/ 4 w 21802"/>
                <a:gd name="connsiteY4" fmla="*/ 0 h 24822"/>
                <a:gd name="connsiteX0" fmla="*/ 4 w 21798"/>
                <a:gd name="connsiteY0" fmla="*/ 0 h 24822"/>
                <a:gd name="connsiteX1" fmla="*/ 21737 w 21798"/>
                <a:gd name="connsiteY1" fmla="*/ 1 h 24822"/>
                <a:gd name="connsiteX2" fmla="*/ 21795 w 21798"/>
                <a:gd name="connsiteY2" fmla="*/ 8855 h 24822"/>
                <a:gd name="connsiteX3" fmla="*/ 23 w 21798"/>
                <a:gd name="connsiteY3" fmla="*/ 24822 h 24822"/>
                <a:gd name="connsiteX4" fmla="*/ 4 w 21798"/>
                <a:gd name="connsiteY4" fmla="*/ 0 h 24822"/>
                <a:gd name="connsiteX0" fmla="*/ 4 w 21745"/>
                <a:gd name="connsiteY0" fmla="*/ 0 h 24822"/>
                <a:gd name="connsiteX1" fmla="*/ 21737 w 21745"/>
                <a:gd name="connsiteY1" fmla="*/ 1 h 24822"/>
                <a:gd name="connsiteX2" fmla="*/ 21738 w 21745"/>
                <a:gd name="connsiteY2" fmla="*/ 8523 h 24822"/>
                <a:gd name="connsiteX3" fmla="*/ 23 w 21745"/>
                <a:gd name="connsiteY3" fmla="*/ 24822 h 24822"/>
                <a:gd name="connsiteX4" fmla="*/ 4 w 21745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26"/>
                <a:gd name="connsiteY0" fmla="*/ 0 h 24822"/>
                <a:gd name="connsiteX1" fmla="*/ 21718 w 21726"/>
                <a:gd name="connsiteY1" fmla="*/ 3156 h 24822"/>
                <a:gd name="connsiteX2" fmla="*/ 21719 w 21726"/>
                <a:gd name="connsiteY2" fmla="*/ 8523 h 24822"/>
                <a:gd name="connsiteX3" fmla="*/ 23 w 21726"/>
                <a:gd name="connsiteY3" fmla="*/ 24822 h 24822"/>
                <a:gd name="connsiteX4" fmla="*/ 4 w 21726"/>
                <a:gd name="connsiteY4" fmla="*/ 0 h 24822"/>
                <a:gd name="connsiteX0" fmla="*/ 4 w 21726"/>
                <a:gd name="connsiteY0" fmla="*/ 0 h 24822"/>
                <a:gd name="connsiteX1" fmla="*/ 21718 w 21726"/>
                <a:gd name="connsiteY1" fmla="*/ 3156 h 24822"/>
                <a:gd name="connsiteX2" fmla="*/ 21719 w 21726"/>
                <a:gd name="connsiteY2" fmla="*/ 8523 h 24822"/>
                <a:gd name="connsiteX3" fmla="*/ 23 w 21726"/>
                <a:gd name="connsiteY3" fmla="*/ 24822 h 24822"/>
                <a:gd name="connsiteX4" fmla="*/ 4 w 21726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82 w 21718"/>
                <a:gd name="connsiteY2" fmla="*/ 7361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82 w 21718"/>
                <a:gd name="connsiteY2" fmla="*/ 7361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05"/>
                <a:gd name="connsiteY0" fmla="*/ 0 h 24822"/>
                <a:gd name="connsiteX1" fmla="*/ 21661 w 21705"/>
                <a:gd name="connsiteY1" fmla="*/ 1 h 24822"/>
                <a:gd name="connsiteX2" fmla="*/ 21701 w 21705"/>
                <a:gd name="connsiteY2" fmla="*/ 6033 h 24822"/>
                <a:gd name="connsiteX3" fmla="*/ 23 w 21705"/>
                <a:gd name="connsiteY3" fmla="*/ 24822 h 24822"/>
                <a:gd name="connsiteX4" fmla="*/ 4 w 21705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25 w 21661"/>
                <a:gd name="connsiteY2" fmla="*/ 2878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25 w 21661"/>
                <a:gd name="connsiteY2" fmla="*/ 2878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1 w 21754"/>
                <a:gd name="connsiteY0" fmla="*/ 0 h 25154"/>
                <a:gd name="connsiteX1" fmla="*/ 21754 w 21754"/>
                <a:gd name="connsiteY1" fmla="*/ 333 h 25154"/>
                <a:gd name="connsiteX2" fmla="*/ 21699 w 21754"/>
                <a:gd name="connsiteY2" fmla="*/ 1882 h 25154"/>
                <a:gd name="connsiteX3" fmla="*/ 116 w 21754"/>
                <a:gd name="connsiteY3" fmla="*/ 25154 h 25154"/>
                <a:gd name="connsiteX4" fmla="*/ 1 w 21754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57 w 21638"/>
                <a:gd name="connsiteY0" fmla="*/ 0 h 24822"/>
                <a:gd name="connsiteX1" fmla="*/ 21638 w 21638"/>
                <a:gd name="connsiteY1" fmla="*/ 1 h 24822"/>
                <a:gd name="connsiteX2" fmla="*/ 21583 w 21638"/>
                <a:gd name="connsiteY2" fmla="*/ 1550 h 24822"/>
                <a:gd name="connsiteX3" fmla="*/ 0 w 21638"/>
                <a:gd name="connsiteY3" fmla="*/ 24822 h 24822"/>
                <a:gd name="connsiteX4" fmla="*/ 57 w 21638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96" h="24822">
                  <a:moveTo>
                    <a:pt x="0" y="0"/>
                  </a:moveTo>
                  <a:cubicBezTo>
                    <a:pt x="9016" y="2323"/>
                    <a:pt x="16389" y="15277"/>
                    <a:pt x="21696" y="1"/>
                  </a:cubicBezTo>
                  <a:cubicBezTo>
                    <a:pt x="21671" y="3727"/>
                    <a:pt x="21666" y="-2176"/>
                    <a:pt x="21641" y="1550"/>
                  </a:cubicBezTo>
                  <a:cubicBezTo>
                    <a:pt x="15352" y="16658"/>
                    <a:pt x="5353" y="6323"/>
                    <a:pt x="58" y="24822"/>
                  </a:cubicBezTo>
                  <a:cubicBezTo>
                    <a:pt x="77" y="14501"/>
                    <a:pt x="38" y="10487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66000">
                  <a:schemeClr val="bg1"/>
                </a:gs>
                <a:gs pos="50000">
                  <a:schemeClr val="accent6">
                    <a:lumMod val="75000"/>
                  </a:schemeClr>
                </a:gs>
                <a:gs pos="37000">
                  <a:schemeClr val="bg1"/>
                </a:gs>
                <a:gs pos="100000">
                  <a:schemeClr val="accent6">
                    <a:lumMod val="7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 userDrawn="1"/>
        </p:nvGrpSpPr>
        <p:grpSpPr>
          <a:xfrm rot="10800000">
            <a:off x="-40642" y="5955055"/>
            <a:ext cx="9280626" cy="930328"/>
            <a:chOff x="-40642" y="-27383"/>
            <a:chExt cx="9184640" cy="1522022"/>
          </a:xfrm>
        </p:grpSpPr>
        <p:grpSp>
          <p:nvGrpSpPr>
            <p:cNvPr id="13" name="Группа 12"/>
            <p:cNvGrpSpPr/>
            <p:nvPr userDrawn="1"/>
          </p:nvGrpSpPr>
          <p:grpSpPr>
            <a:xfrm>
              <a:off x="-40640" y="-27383"/>
              <a:ext cx="8789104" cy="1522022"/>
              <a:chOff x="-40640" y="-27383"/>
              <a:chExt cx="8789104" cy="1522022"/>
            </a:xfrm>
          </p:grpSpPr>
          <p:sp>
            <p:nvSpPr>
              <p:cNvPr id="15" name="Блок-схема: документ 6"/>
              <p:cNvSpPr/>
              <p:nvPr userDrawn="1"/>
            </p:nvSpPr>
            <p:spPr>
              <a:xfrm rot="10800000">
                <a:off x="5308402" y="-27383"/>
                <a:ext cx="3440062" cy="521864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57 w 21657"/>
                  <a:gd name="connsiteY0" fmla="*/ 0 h 31493"/>
                  <a:gd name="connsiteX1" fmla="*/ 21657 w 21657"/>
                  <a:gd name="connsiteY1" fmla="*/ 0 h 31493"/>
                  <a:gd name="connsiteX2" fmla="*/ 21657 w 21657"/>
                  <a:gd name="connsiteY2" fmla="*/ 17322 h 31493"/>
                  <a:gd name="connsiteX3" fmla="*/ 0 w 21657"/>
                  <a:gd name="connsiteY3" fmla="*/ 30964 h 31493"/>
                  <a:gd name="connsiteX4" fmla="*/ 57 w 21657"/>
                  <a:gd name="connsiteY4" fmla="*/ 0 h 31493"/>
                  <a:gd name="connsiteX0" fmla="*/ 57 w 21657"/>
                  <a:gd name="connsiteY0" fmla="*/ 0 h 31368"/>
                  <a:gd name="connsiteX1" fmla="*/ 21657 w 21657"/>
                  <a:gd name="connsiteY1" fmla="*/ 0 h 31368"/>
                  <a:gd name="connsiteX2" fmla="*/ 21581 w 21657"/>
                  <a:gd name="connsiteY2" fmla="*/ 11179 h 31368"/>
                  <a:gd name="connsiteX3" fmla="*/ 0 w 21657"/>
                  <a:gd name="connsiteY3" fmla="*/ 30964 h 31368"/>
                  <a:gd name="connsiteX4" fmla="*/ 57 w 21657"/>
                  <a:gd name="connsiteY4" fmla="*/ 0 h 31368"/>
                  <a:gd name="connsiteX0" fmla="*/ 57 w 21664"/>
                  <a:gd name="connsiteY0" fmla="*/ 0 h 31371"/>
                  <a:gd name="connsiteX1" fmla="*/ 21657 w 21664"/>
                  <a:gd name="connsiteY1" fmla="*/ 0 h 31371"/>
                  <a:gd name="connsiteX2" fmla="*/ 21657 w 21664"/>
                  <a:gd name="connsiteY2" fmla="*/ 11345 h 31371"/>
                  <a:gd name="connsiteX3" fmla="*/ 0 w 21664"/>
                  <a:gd name="connsiteY3" fmla="*/ 30964 h 31371"/>
                  <a:gd name="connsiteX4" fmla="*/ 57 w 21664"/>
                  <a:gd name="connsiteY4" fmla="*/ 0 h 31371"/>
                  <a:gd name="connsiteX0" fmla="*/ 57 w 21664"/>
                  <a:gd name="connsiteY0" fmla="*/ 0 h 31374"/>
                  <a:gd name="connsiteX1" fmla="*/ 21657 w 21664"/>
                  <a:gd name="connsiteY1" fmla="*/ 0 h 31374"/>
                  <a:gd name="connsiteX2" fmla="*/ 21657 w 21664"/>
                  <a:gd name="connsiteY2" fmla="*/ 11511 h 31374"/>
                  <a:gd name="connsiteX3" fmla="*/ 0 w 21664"/>
                  <a:gd name="connsiteY3" fmla="*/ 30964 h 31374"/>
                  <a:gd name="connsiteX4" fmla="*/ 57 w 2166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94"/>
                  <a:gd name="connsiteY0" fmla="*/ 0 h 31333"/>
                  <a:gd name="connsiteX1" fmla="*/ 21714 w 21794"/>
                  <a:gd name="connsiteY1" fmla="*/ 5977 h 31333"/>
                  <a:gd name="connsiteX2" fmla="*/ 21791 w 21794"/>
                  <a:gd name="connsiteY2" fmla="*/ 8688 h 31333"/>
                  <a:gd name="connsiteX3" fmla="*/ 0 w 21794"/>
                  <a:gd name="connsiteY3" fmla="*/ 30964 h 31333"/>
                  <a:gd name="connsiteX4" fmla="*/ 57 w 21794"/>
                  <a:gd name="connsiteY4" fmla="*/ 0 h 31333"/>
                  <a:gd name="connsiteX0" fmla="*/ 57 w 21798"/>
                  <a:gd name="connsiteY0" fmla="*/ 0 h 31333"/>
                  <a:gd name="connsiteX1" fmla="*/ 21790 w 21798"/>
                  <a:gd name="connsiteY1" fmla="*/ 5645 h 31333"/>
                  <a:gd name="connsiteX2" fmla="*/ 21791 w 21798"/>
                  <a:gd name="connsiteY2" fmla="*/ 8688 h 31333"/>
                  <a:gd name="connsiteX3" fmla="*/ 0 w 21798"/>
                  <a:gd name="connsiteY3" fmla="*/ 30964 h 31333"/>
                  <a:gd name="connsiteX4" fmla="*/ 57 w 21798"/>
                  <a:gd name="connsiteY4" fmla="*/ 0 h 31333"/>
                  <a:gd name="connsiteX0" fmla="*/ 5 w 21803"/>
                  <a:gd name="connsiteY0" fmla="*/ 1992 h 25688"/>
                  <a:gd name="connsiteX1" fmla="*/ 21795 w 21803"/>
                  <a:gd name="connsiteY1" fmla="*/ 0 h 25688"/>
                  <a:gd name="connsiteX2" fmla="*/ 21796 w 21803"/>
                  <a:gd name="connsiteY2" fmla="*/ 3043 h 25688"/>
                  <a:gd name="connsiteX3" fmla="*/ 5 w 21803"/>
                  <a:gd name="connsiteY3" fmla="*/ 25319 h 25688"/>
                  <a:gd name="connsiteX4" fmla="*/ 5 w 21803"/>
                  <a:gd name="connsiteY4" fmla="*/ 1992 h 25688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19 w 21798"/>
                  <a:gd name="connsiteY0" fmla="*/ 0 h 27810"/>
                  <a:gd name="connsiteX1" fmla="*/ 21790 w 21798"/>
                  <a:gd name="connsiteY1" fmla="*/ 2491 h 27810"/>
                  <a:gd name="connsiteX2" fmla="*/ 21791 w 21798"/>
                  <a:gd name="connsiteY2" fmla="*/ 5534 h 27810"/>
                  <a:gd name="connsiteX3" fmla="*/ 0 w 21798"/>
                  <a:gd name="connsiteY3" fmla="*/ 27810 h 27810"/>
                  <a:gd name="connsiteX4" fmla="*/ 19 w 21798"/>
                  <a:gd name="connsiteY4" fmla="*/ 0 h 27810"/>
                  <a:gd name="connsiteX0" fmla="*/ 5 w 21803"/>
                  <a:gd name="connsiteY0" fmla="*/ 0 h 31131"/>
                  <a:gd name="connsiteX1" fmla="*/ 21795 w 21803"/>
                  <a:gd name="connsiteY1" fmla="*/ 5812 h 31131"/>
                  <a:gd name="connsiteX2" fmla="*/ 21796 w 21803"/>
                  <a:gd name="connsiteY2" fmla="*/ 8855 h 31131"/>
                  <a:gd name="connsiteX3" fmla="*/ 5 w 21803"/>
                  <a:gd name="connsiteY3" fmla="*/ 31131 h 31131"/>
                  <a:gd name="connsiteX4" fmla="*/ 5 w 21803"/>
                  <a:gd name="connsiteY4" fmla="*/ 0 h 31131"/>
                  <a:gd name="connsiteX0" fmla="*/ 4 w 21802"/>
                  <a:gd name="connsiteY0" fmla="*/ 0 h 24822"/>
                  <a:gd name="connsiteX1" fmla="*/ 21794 w 21802"/>
                  <a:gd name="connsiteY1" fmla="*/ 5812 h 24822"/>
                  <a:gd name="connsiteX2" fmla="*/ 21795 w 21802"/>
                  <a:gd name="connsiteY2" fmla="*/ 8855 h 24822"/>
                  <a:gd name="connsiteX3" fmla="*/ 23 w 21802"/>
                  <a:gd name="connsiteY3" fmla="*/ 24822 h 24822"/>
                  <a:gd name="connsiteX4" fmla="*/ 4 w 21802"/>
                  <a:gd name="connsiteY4" fmla="*/ 0 h 24822"/>
                  <a:gd name="connsiteX0" fmla="*/ 4 w 21798"/>
                  <a:gd name="connsiteY0" fmla="*/ 0 h 24822"/>
                  <a:gd name="connsiteX1" fmla="*/ 21737 w 21798"/>
                  <a:gd name="connsiteY1" fmla="*/ 1 h 24822"/>
                  <a:gd name="connsiteX2" fmla="*/ 21795 w 21798"/>
                  <a:gd name="connsiteY2" fmla="*/ 8855 h 24822"/>
                  <a:gd name="connsiteX3" fmla="*/ 23 w 21798"/>
                  <a:gd name="connsiteY3" fmla="*/ 24822 h 24822"/>
                  <a:gd name="connsiteX4" fmla="*/ 4 w 21798"/>
                  <a:gd name="connsiteY4" fmla="*/ 0 h 24822"/>
                  <a:gd name="connsiteX0" fmla="*/ 4 w 21745"/>
                  <a:gd name="connsiteY0" fmla="*/ 0 h 24822"/>
                  <a:gd name="connsiteX1" fmla="*/ 21737 w 21745"/>
                  <a:gd name="connsiteY1" fmla="*/ 1 h 24822"/>
                  <a:gd name="connsiteX2" fmla="*/ 21738 w 21745"/>
                  <a:gd name="connsiteY2" fmla="*/ 8523 h 24822"/>
                  <a:gd name="connsiteX3" fmla="*/ 23 w 21745"/>
                  <a:gd name="connsiteY3" fmla="*/ 24822 h 24822"/>
                  <a:gd name="connsiteX4" fmla="*/ 4 w 21745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05"/>
                  <a:gd name="connsiteY0" fmla="*/ 0 h 24822"/>
                  <a:gd name="connsiteX1" fmla="*/ 21661 w 21705"/>
                  <a:gd name="connsiteY1" fmla="*/ 1 h 24822"/>
                  <a:gd name="connsiteX2" fmla="*/ 21701 w 21705"/>
                  <a:gd name="connsiteY2" fmla="*/ 6033 h 24822"/>
                  <a:gd name="connsiteX3" fmla="*/ 23 w 21705"/>
                  <a:gd name="connsiteY3" fmla="*/ 24822 h 24822"/>
                  <a:gd name="connsiteX4" fmla="*/ 4 w 21705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1 w 21754"/>
                  <a:gd name="connsiteY0" fmla="*/ 0 h 25154"/>
                  <a:gd name="connsiteX1" fmla="*/ 21754 w 21754"/>
                  <a:gd name="connsiteY1" fmla="*/ 333 h 25154"/>
                  <a:gd name="connsiteX2" fmla="*/ 21699 w 21754"/>
                  <a:gd name="connsiteY2" fmla="*/ 1882 h 25154"/>
                  <a:gd name="connsiteX3" fmla="*/ 116 w 21754"/>
                  <a:gd name="connsiteY3" fmla="*/ 25154 h 25154"/>
                  <a:gd name="connsiteX4" fmla="*/ 1 w 21754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57 w 21638"/>
                  <a:gd name="connsiteY0" fmla="*/ 0 h 24822"/>
                  <a:gd name="connsiteX1" fmla="*/ 21638 w 21638"/>
                  <a:gd name="connsiteY1" fmla="*/ 1 h 24822"/>
                  <a:gd name="connsiteX2" fmla="*/ 21583 w 21638"/>
                  <a:gd name="connsiteY2" fmla="*/ 1550 h 24822"/>
                  <a:gd name="connsiteX3" fmla="*/ 0 w 21638"/>
                  <a:gd name="connsiteY3" fmla="*/ 24822 h 24822"/>
                  <a:gd name="connsiteX4" fmla="*/ 57 w 21638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715"/>
                  <a:gd name="connsiteY0" fmla="*/ 9961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9961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04"/>
                  <a:gd name="connsiteY0" fmla="*/ 24240 h 29138"/>
                  <a:gd name="connsiteX1" fmla="*/ 21333 w 21604"/>
                  <a:gd name="connsiteY1" fmla="*/ 0 h 29138"/>
                  <a:gd name="connsiteX2" fmla="*/ 21603 w 21604"/>
                  <a:gd name="connsiteY2" fmla="*/ 5866 h 29138"/>
                  <a:gd name="connsiteX3" fmla="*/ 20 w 21604"/>
                  <a:gd name="connsiteY3" fmla="*/ 29138 h 29138"/>
                  <a:gd name="connsiteX4" fmla="*/ 0 w 21604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20743 w 21333"/>
                  <a:gd name="connsiteY2" fmla="*/ 304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18815"/>
                  <a:gd name="connsiteY0" fmla="*/ 19809 h 24707"/>
                  <a:gd name="connsiteX1" fmla="*/ 18733 w 18815"/>
                  <a:gd name="connsiteY1" fmla="*/ 882 h 24707"/>
                  <a:gd name="connsiteX2" fmla="*/ 18812 w 18815"/>
                  <a:gd name="connsiteY2" fmla="*/ 1102 h 24707"/>
                  <a:gd name="connsiteX3" fmla="*/ 20 w 18815"/>
                  <a:gd name="connsiteY3" fmla="*/ 24707 h 24707"/>
                  <a:gd name="connsiteX4" fmla="*/ 0 w 18815"/>
                  <a:gd name="connsiteY4" fmla="*/ 19809 h 24707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18716 w 18733"/>
                  <a:gd name="connsiteY2" fmla="*/ 54 h 23825"/>
                  <a:gd name="connsiteX3" fmla="*/ 20 w 18733"/>
                  <a:gd name="connsiteY3" fmla="*/ 23825 h 23825"/>
                  <a:gd name="connsiteX4" fmla="*/ 0 w 18733"/>
                  <a:gd name="connsiteY4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39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69 h 25361"/>
                  <a:gd name="connsiteX1" fmla="*/ 18714 w 18714"/>
                  <a:gd name="connsiteY1" fmla="*/ 42 h 25361"/>
                  <a:gd name="connsiteX2" fmla="*/ 1 w 18714"/>
                  <a:gd name="connsiteY2" fmla="*/ 25361 h 25361"/>
                  <a:gd name="connsiteX3" fmla="*/ 0 w 18714"/>
                  <a:gd name="connsiteY3" fmla="*/ 18969 h 25361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30018"/>
                  <a:gd name="connsiteX1" fmla="*/ 18752 w 18752"/>
                  <a:gd name="connsiteY1" fmla="*/ 0 h 30018"/>
                  <a:gd name="connsiteX2" fmla="*/ 804 w 18752"/>
                  <a:gd name="connsiteY2" fmla="*/ 30018 h 30018"/>
                  <a:gd name="connsiteX3" fmla="*/ 0 w 18752"/>
                  <a:gd name="connsiteY3" fmla="*/ 19115 h 30018"/>
                  <a:gd name="connsiteX0" fmla="*/ 321 w 19073"/>
                  <a:gd name="connsiteY0" fmla="*/ 19115 h 30018"/>
                  <a:gd name="connsiteX1" fmla="*/ 19073 w 19073"/>
                  <a:gd name="connsiteY1" fmla="*/ 0 h 30018"/>
                  <a:gd name="connsiteX2" fmla="*/ 1125 w 19073"/>
                  <a:gd name="connsiteY2" fmla="*/ 30018 h 30018"/>
                  <a:gd name="connsiteX3" fmla="*/ 321 w 19073"/>
                  <a:gd name="connsiteY3" fmla="*/ 19115 h 30018"/>
                  <a:gd name="connsiteX0" fmla="*/ 0 w 18752"/>
                  <a:gd name="connsiteY0" fmla="*/ 19115 h 27658"/>
                  <a:gd name="connsiteX1" fmla="*/ 18752 w 18752"/>
                  <a:gd name="connsiteY1" fmla="*/ 0 h 27658"/>
                  <a:gd name="connsiteX2" fmla="*/ 1833 w 18752"/>
                  <a:gd name="connsiteY2" fmla="*/ 27658 h 27658"/>
                  <a:gd name="connsiteX3" fmla="*/ 0 w 18752"/>
                  <a:gd name="connsiteY3" fmla="*/ 19115 h 27658"/>
                  <a:gd name="connsiteX0" fmla="*/ 0 w 18752"/>
                  <a:gd name="connsiteY0" fmla="*/ 19115 h 28158"/>
                  <a:gd name="connsiteX1" fmla="*/ 18752 w 18752"/>
                  <a:gd name="connsiteY1" fmla="*/ 0 h 28158"/>
                  <a:gd name="connsiteX2" fmla="*/ 1833 w 18752"/>
                  <a:gd name="connsiteY2" fmla="*/ 27658 h 28158"/>
                  <a:gd name="connsiteX3" fmla="*/ 0 w 18752"/>
                  <a:gd name="connsiteY3" fmla="*/ 19115 h 28158"/>
                  <a:gd name="connsiteX0" fmla="*/ 0 w 19883"/>
                  <a:gd name="connsiteY0" fmla="*/ 23835 h 30019"/>
                  <a:gd name="connsiteX1" fmla="*/ 19883 w 19883"/>
                  <a:gd name="connsiteY1" fmla="*/ 0 h 30019"/>
                  <a:gd name="connsiteX2" fmla="*/ 2964 w 19883"/>
                  <a:gd name="connsiteY2" fmla="*/ 27658 h 30019"/>
                  <a:gd name="connsiteX3" fmla="*/ 0 w 19883"/>
                  <a:gd name="connsiteY3" fmla="*/ 23835 h 30019"/>
                  <a:gd name="connsiteX0" fmla="*/ 0 w 19883"/>
                  <a:gd name="connsiteY0" fmla="*/ 23835 h 28425"/>
                  <a:gd name="connsiteX1" fmla="*/ 19883 w 19883"/>
                  <a:gd name="connsiteY1" fmla="*/ 0 h 28425"/>
                  <a:gd name="connsiteX2" fmla="*/ 2964 w 19883"/>
                  <a:gd name="connsiteY2" fmla="*/ 27658 h 28425"/>
                  <a:gd name="connsiteX3" fmla="*/ 0 w 19883"/>
                  <a:gd name="connsiteY3" fmla="*/ 23835 h 28425"/>
                  <a:gd name="connsiteX0" fmla="*/ 13 w 19896"/>
                  <a:gd name="connsiteY0" fmla="*/ 23850 h 28440"/>
                  <a:gd name="connsiteX1" fmla="*/ 19896 w 19896"/>
                  <a:gd name="connsiteY1" fmla="*/ 15 h 28440"/>
                  <a:gd name="connsiteX2" fmla="*/ 2977 w 19896"/>
                  <a:gd name="connsiteY2" fmla="*/ 27673 h 28440"/>
                  <a:gd name="connsiteX3" fmla="*/ 13 w 19896"/>
                  <a:gd name="connsiteY3" fmla="*/ 23850 h 28440"/>
                  <a:gd name="connsiteX0" fmla="*/ 715 w 20598"/>
                  <a:gd name="connsiteY0" fmla="*/ 23849 h 27776"/>
                  <a:gd name="connsiteX1" fmla="*/ 20598 w 20598"/>
                  <a:gd name="connsiteY1" fmla="*/ 14 h 27776"/>
                  <a:gd name="connsiteX2" fmla="*/ 3679 w 20598"/>
                  <a:gd name="connsiteY2" fmla="*/ 27672 h 27776"/>
                  <a:gd name="connsiteX3" fmla="*/ 715 w 20598"/>
                  <a:gd name="connsiteY3" fmla="*/ 23849 h 27776"/>
                  <a:gd name="connsiteX0" fmla="*/ 711 w 20765"/>
                  <a:gd name="connsiteY0" fmla="*/ 25534 h 27831"/>
                  <a:gd name="connsiteX1" fmla="*/ 20765 w 20765"/>
                  <a:gd name="connsiteY1" fmla="*/ 13 h 27831"/>
                  <a:gd name="connsiteX2" fmla="*/ 3846 w 20765"/>
                  <a:gd name="connsiteY2" fmla="*/ 27671 h 27831"/>
                  <a:gd name="connsiteX3" fmla="*/ 711 w 20765"/>
                  <a:gd name="connsiteY3" fmla="*/ 25534 h 27831"/>
                  <a:gd name="connsiteX0" fmla="*/ 731 w 20065"/>
                  <a:gd name="connsiteY0" fmla="*/ 25870 h 27849"/>
                  <a:gd name="connsiteX1" fmla="*/ 20065 w 20065"/>
                  <a:gd name="connsiteY1" fmla="*/ 12 h 27849"/>
                  <a:gd name="connsiteX2" fmla="*/ 3146 w 20065"/>
                  <a:gd name="connsiteY2" fmla="*/ 27670 h 27849"/>
                  <a:gd name="connsiteX3" fmla="*/ 731 w 20065"/>
                  <a:gd name="connsiteY3" fmla="*/ 25870 h 27849"/>
                  <a:gd name="connsiteX0" fmla="*/ 762 w 20096"/>
                  <a:gd name="connsiteY0" fmla="*/ 25871 h 27885"/>
                  <a:gd name="connsiteX1" fmla="*/ 20096 w 20096"/>
                  <a:gd name="connsiteY1" fmla="*/ 13 h 27885"/>
                  <a:gd name="connsiteX2" fmla="*/ 3177 w 20096"/>
                  <a:gd name="connsiteY2" fmla="*/ 27671 h 27885"/>
                  <a:gd name="connsiteX3" fmla="*/ 762 w 20096"/>
                  <a:gd name="connsiteY3" fmla="*/ 25871 h 27885"/>
                  <a:gd name="connsiteX0" fmla="*/ 762 w 20096"/>
                  <a:gd name="connsiteY0" fmla="*/ 25871 h 27671"/>
                  <a:gd name="connsiteX1" fmla="*/ 20096 w 20096"/>
                  <a:gd name="connsiteY1" fmla="*/ 13 h 27671"/>
                  <a:gd name="connsiteX2" fmla="*/ 3177 w 20096"/>
                  <a:gd name="connsiteY2" fmla="*/ 27671 h 27671"/>
                  <a:gd name="connsiteX3" fmla="*/ 762 w 20096"/>
                  <a:gd name="connsiteY3" fmla="*/ 25871 h 27671"/>
                  <a:gd name="connsiteX0" fmla="*/ 762 w 20096"/>
                  <a:gd name="connsiteY0" fmla="*/ 25871 h 27671"/>
                  <a:gd name="connsiteX1" fmla="*/ 20096 w 20096"/>
                  <a:gd name="connsiteY1" fmla="*/ 13 h 27671"/>
                  <a:gd name="connsiteX2" fmla="*/ 3177 w 20096"/>
                  <a:gd name="connsiteY2" fmla="*/ 27671 h 27671"/>
                  <a:gd name="connsiteX3" fmla="*/ 762 w 20096"/>
                  <a:gd name="connsiteY3" fmla="*/ 25871 h 27671"/>
                  <a:gd name="connsiteX0" fmla="*/ 759 w 20230"/>
                  <a:gd name="connsiteY0" fmla="*/ 27894 h 28060"/>
                  <a:gd name="connsiteX1" fmla="*/ 20230 w 20230"/>
                  <a:gd name="connsiteY1" fmla="*/ 13 h 28060"/>
                  <a:gd name="connsiteX2" fmla="*/ 3311 w 20230"/>
                  <a:gd name="connsiteY2" fmla="*/ 27671 h 28060"/>
                  <a:gd name="connsiteX3" fmla="*/ 759 w 20230"/>
                  <a:gd name="connsiteY3" fmla="*/ 27894 h 28060"/>
                  <a:gd name="connsiteX0" fmla="*/ 759 w 20230"/>
                  <a:gd name="connsiteY0" fmla="*/ 27894 h 29681"/>
                  <a:gd name="connsiteX1" fmla="*/ 20230 w 20230"/>
                  <a:gd name="connsiteY1" fmla="*/ 13 h 29681"/>
                  <a:gd name="connsiteX2" fmla="*/ 3311 w 20230"/>
                  <a:gd name="connsiteY2" fmla="*/ 27671 h 29681"/>
                  <a:gd name="connsiteX3" fmla="*/ 759 w 20230"/>
                  <a:gd name="connsiteY3" fmla="*/ 27894 h 29681"/>
                  <a:gd name="connsiteX0" fmla="*/ 1022 w 20493"/>
                  <a:gd name="connsiteY0" fmla="*/ 27894 h 34751"/>
                  <a:gd name="connsiteX1" fmla="*/ 20493 w 20493"/>
                  <a:gd name="connsiteY1" fmla="*/ 13 h 34751"/>
                  <a:gd name="connsiteX2" fmla="*/ 3814 w 20493"/>
                  <a:gd name="connsiteY2" fmla="*/ 34751 h 34751"/>
                  <a:gd name="connsiteX3" fmla="*/ 1022 w 20493"/>
                  <a:gd name="connsiteY3" fmla="*/ 27894 h 34751"/>
                  <a:gd name="connsiteX0" fmla="*/ 1005 w 20579"/>
                  <a:gd name="connsiteY0" fmla="*/ 24862 h 34753"/>
                  <a:gd name="connsiteX1" fmla="*/ 20579 w 20579"/>
                  <a:gd name="connsiteY1" fmla="*/ 15 h 34753"/>
                  <a:gd name="connsiteX2" fmla="*/ 3900 w 20579"/>
                  <a:gd name="connsiteY2" fmla="*/ 34753 h 34753"/>
                  <a:gd name="connsiteX3" fmla="*/ 1005 w 20579"/>
                  <a:gd name="connsiteY3" fmla="*/ 24862 h 34753"/>
                  <a:gd name="connsiteX0" fmla="*/ 860 w 20434"/>
                  <a:gd name="connsiteY0" fmla="*/ 24862 h 34753"/>
                  <a:gd name="connsiteX1" fmla="*/ 20434 w 20434"/>
                  <a:gd name="connsiteY1" fmla="*/ 15 h 34753"/>
                  <a:gd name="connsiteX2" fmla="*/ 3755 w 20434"/>
                  <a:gd name="connsiteY2" fmla="*/ 34753 h 34753"/>
                  <a:gd name="connsiteX3" fmla="*/ 860 w 20434"/>
                  <a:gd name="connsiteY3" fmla="*/ 24862 h 34753"/>
                  <a:gd name="connsiteX0" fmla="*/ 224 w 8247"/>
                  <a:gd name="connsiteY0" fmla="*/ 8039 h 17930"/>
                  <a:gd name="connsiteX1" fmla="*/ 8244 w 8247"/>
                  <a:gd name="connsiteY1" fmla="*/ 50 h 17930"/>
                  <a:gd name="connsiteX2" fmla="*/ 3119 w 8247"/>
                  <a:gd name="connsiteY2" fmla="*/ 17930 h 17930"/>
                  <a:gd name="connsiteX3" fmla="*/ 224 w 8247"/>
                  <a:gd name="connsiteY3" fmla="*/ 8039 h 17930"/>
                  <a:gd name="connsiteX0" fmla="*/ 231 w 10498"/>
                  <a:gd name="connsiteY0" fmla="*/ 8231 h 9986"/>
                  <a:gd name="connsiteX1" fmla="*/ 10495 w 10498"/>
                  <a:gd name="connsiteY1" fmla="*/ 14 h 9986"/>
                  <a:gd name="connsiteX2" fmla="*/ 4281 w 10498"/>
                  <a:gd name="connsiteY2" fmla="*/ 9986 h 9986"/>
                  <a:gd name="connsiteX3" fmla="*/ 231 w 10498"/>
                  <a:gd name="connsiteY3" fmla="*/ 8231 h 9986"/>
                  <a:gd name="connsiteX0" fmla="*/ 260 w 10750"/>
                  <a:gd name="connsiteY0" fmla="*/ 7302 h 9059"/>
                  <a:gd name="connsiteX1" fmla="*/ 10750 w 10750"/>
                  <a:gd name="connsiteY1" fmla="*/ 15 h 9059"/>
                  <a:gd name="connsiteX2" fmla="*/ 4118 w 10750"/>
                  <a:gd name="connsiteY2" fmla="*/ 9059 h 9059"/>
                  <a:gd name="connsiteX3" fmla="*/ 260 w 10750"/>
                  <a:gd name="connsiteY3" fmla="*/ 7302 h 9059"/>
                  <a:gd name="connsiteX0" fmla="*/ 257 w 10015"/>
                  <a:gd name="connsiteY0" fmla="*/ 8060 h 10235"/>
                  <a:gd name="connsiteX1" fmla="*/ 10015 w 10015"/>
                  <a:gd name="connsiteY1" fmla="*/ 17 h 10235"/>
                  <a:gd name="connsiteX2" fmla="*/ 3846 w 10015"/>
                  <a:gd name="connsiteY2" fmla="*/ 10000 h 10235"/>
                  <a:gd name="connsiteX3" fmla="*/ 257 w 10015"/>
                  <a:gd name="connsiteY3" fmla="*/ 8060 h 10235"/>
                  <a:gd name="connsiteX0" fmla="*/ 253 w 10011"/>
                  <a:gd name="connsiteY0" fmla="*/ 8060 h 10000"/>
                  <a:gd name="connsiteX1" fmla="*/ 10011 w 10011"/>
                  <a:gd name="connsiteY1" fmla="*/ 17 h 10000"/>
                  <a:gd name="connsiteX2" fmla="*/ 3842 w 10011"/>
                  <a:gd name="connsiteY2" fmla="*/ 10000 h 10000"/>
                  <a:gd name="connsiteX3" fmla="*/ 253 w 10011"/>
                  <a:gd name="connsiteY3" fmla="*/ 8060 h 10000"/>
                  <a:gd name="connsiteX0" fmla="*/ 1039 w 10797"/>
                  <a:gd name="connsiteY0" fmla="*/ 8060 h 10549"/>
                  <a:gd name="connsiteX1" fmla="*/ 10797 w 10797"/>
                  <a:gd name="connsiteY1" fmla="*/ 17 h 10549"/>
                  <a:gd name="connsiteX2" fmla="*/ 4628 w 10797"/>
                  <a:gd name="connsiteY2" fmla="*/ 10000 h 10549"/>
                  <a:gd name="connsiteX3" fmla="*/ 684 w 10797"/>
                  <a:gd name="connsiteY3" fmla="*/ 9413 h 10549"/>
                  <a:gd name="connsiteX4" fmla="*/ 1039 w 10797"/>
                  <a:gd name="connsiteY4" fmla="*/ 8060 h 10549"/>
                  <a:gd name="connsiteX0" fmla="*/ 1039 w 10797"/>
                  <a:gd name="connsiteY0" fmla="*/ 8060 h 10000"/>
                  <a:gd name="connsiteX1" fmla="*/ 10797 w 10797"/>
                  <a:gd name="connsiteY1" fmla="*/ 17 h 10000"/>
                  <a:gd name="connsiteX2" fmla="*/ 4628 w 10797"/>
                  <a:gd name="connsiteY2" fmla="*/ 10000 h 10000"/>
                  <a:gd name="connsiteX3" fmla="*/ 684 w 10797"/>
                  <a:gd name="connsiteY3" fmla="*/ 9413 h 10000"/>
                  <a:gd name="connsiteX4" fmla="*/ 1039 w 10797"/>
                  <a:gd name="connsiteY4" fmla="*/ 8060 h 10000"/>
                  <a:gd name="connsiteX0" fmla="*/ 1039 w 10797"/>
                  <a:gd name="connsiteY0" fmla="*/ 8060 h 10000"/>
                  <a:gd name="connsiteX1" fmla="*/ 10797 w 10797"/>
                  <a:gd name="connsiteY1" fmla="*/ 17 h 10000"/>
                  <a:gd name="connsiteX2" fmla="*/ 4628 w 10797"/>
                  <a:gd name="connsiteY2" fmla="*/ 10000 h 10000"/>
                  <a:gd name="connsiteX3" fmla="*/ 684 w 10797"/>
                  <a:gd name="connsiteY3" fmla="*/ 9413 h 10000"/>
                  <a:gd name="connsiteX4" fmla="*/ 1039 w 10797"/>
                  <a:gd name="connsiteY4" fmla="*/ 8060 h 10000"/>
                  <a:gd name="connsiteX0" fmla="*/ 191 w 10304"/>
                  <a:gd name="connsiteY0" fmla="*/ 9397 h 10136"/>
                  <a:gd name="connsiteX1" fmla="*/ 10304 w 10304"/>
                  <a:gd name="connsiteY1" fmla="*/ 1 h 10136"/>
                  <a:gd name="connsiteX2" fmla="*/ 4135 w 10304"/>
                  <a:gd name="connsiteY2" fmla="*/ 9984 h 10136"/>
                  <a:gd name="connsiteX3" fmla="*/ 191 w 10304"/>
                  <a:gd name="connsiteY3" fmla="*/ 9397 h 10136"/>
                  <a:gd name="connsiteX0" fmla="*/ 196 w 10309"/>
                  <a:gd name="connsiteY0" fmla="*/ 9397 h 10703"/>
                  <a:gd name="connsiteX1" fmla="*/ 10309 w 10309"/>
                  <a:gd name="connsiteY1" fmla="*/ 1 h 10703"/>
                  <a:gd name="connsiteX2" fmla="*/ 4140 w 10309"/>
                  <a:gd name="connsiteY2" fmla="*/ 9984 h 10703"/>
                  <a:gd name="connsiteX3" fmla="*/ 196 w 10309"/>
                  <a:gd name="connsiteY3" fmla="*/ 9397 h 10703"/>
                  <a:gd name="connsiteX0" fmla="*/ 196 w 10658"/>
                  <a:gd name="connsiteY0" fmla="*/ 7768 h 9074"/>
                  <a:gd name="connsiteX1" fmla="*/ 10658 w 10658"/>
                  <a:gd name="connsiteY1" fmla="*/ 342 h 9074"/>
                  <a:gd name="connsiteX2" fmla="*/ 4140 w 10658"/>
                  <a:gd name="connsiteY2" fmla="*/ 8355 h 9074"/>
                  <a:gd name="connsiteX3" fmla="*/ 196 w 10658"/>
                  <a:gd name="connsiteY3" fmla="*/ 7768 h 9074"/>
                  <a:gd name="connsiteX0" fmla="*/ 184 w 10000"/>
                  <a:gd name="connsiteY0" fmla="*/ 8561 h 10000"/>
                  <a:gd name="connsiteX1" fmla="*/ 10000 w 10000"/>
                  <a:gd name="connsiteY1" fmla="*/ 377 h 10000"/>
                  <a:gd name="connsiteX2" fmla="*/ 3884 w 10000"/>
                  <a:gd name="connsiteY2" fmla="*/ 9208 h 10000"/>
                  <a:gd name="connsiteX3" fmla="*/ 184 w 10000"/>
                  <a:gd name="connsiteY3" fmla="*/ 8561 h 10000"/>
                  <a:gd name="connsiteX0" fmla="*/ 11 w 9827"/>
                  <a:gd name="connsiteY0" fmla="*/ 8561 h 10170"/>
                  <a:gd name="connsiteX1" fmla="*/ 9827 w 9827"/>
                  <a:gd name="connsiteY1" fmla="*/ 377 h 10170"/>
                  <a:gd name="connsiteX2" fmla="*/ 3711 w 9827"/>
                  <a:gd name="connsiteY2" fmla="*/ 9208 h 10170"/>
                  <a:gd name="connsiteX3" fmla="*/ 11 w 9827"/>
                  <a:gd name="connsiteY3" fmla="*/ 8561 h 10170"/>
                  <a:gd name="connsiteX0" fmla="*/ 11 w 10000"/>
                  <a:gd name="connsiteY0" fmla="*/ 8418 h 10000"/>
                  <a:gd name="connsiteX1" fmla="*/ 10000 w 10000"/>
                  <a:gd name="connsiteY1" fmla="*/ 371 h 10000"/>
                  <a:gd name="connsiteX2" fmla="*/ 3776 w 10000"/>
                  <a:gd name="connsiteY2" fmla="*/ 9054 h 10000"/>
                  <a:gd name="connsiteX3" fmla="*/ 11 w 10000"/>
                  <a:gd name="connsiteY3" fmla="*/ 8418 h 10000"/>
                  <a:gd name="connsiteX0" fmla="*/ 11 w 10000"/>
                  <a:gd name="connsiteY0" fmla="*/ 8352 h 10407"/>
                  <a:gd name="connsiteX1" fmla="*/ 10000 w 10000"/>
                  <a:gd name="connsiteY1" fmla="*/ 305 h 10407"/>
                  <a:gd name="connsiteX2" fmla="*/ 3998 w 10000"/>
                  <a:gd name="connsiteY2" fmla="*/ 10407 h 10407"/>
                  <a:gd name="connsiteX0" fmla="*/ 11 w 10000"/>
                  <a:gd name="connsiteY0" fmla="*/ 8916 h 9338"/>
                  <a:gd name="connsiteX1" fmla="*/ 10000 w 10000"/>
                  <a:gd name="connsiteY1" fmla="*/ 869 h 9338"/>
                  <a:gd name="connsiteX2" fmla="*/ 4449 w 10000"/>
                  <a:gd name="connsiteY2" fmla="*/ 9338 h 9338"/>
                  <a:gd name="connsiteX0" fmla="*/ 11 w 10000"/>
                  <a:gd name="connsiteY0" fmla="*/ 9718 h 9767"/>
                  <a:gd name="connsiteX1" fmla="*/ 10000 w 10000"/>
                  <a:gd name="connsiteY1" fmla="*/ 1101 h 9767"/>
                  <a:gd name="connsiteX2" fmla="*/ 4547 w 10000"/>
                  <a:gd name="connsiteY2" fmla="*/ 9767 h 9767"/>
                  <a:gd name="connsiteX0" fmla="*/ 0 w 9989"/>
                  <a:gd name="connsiteY0" fmla="*/ 9950 h 10000"/>
                  <a:gd name="connsiteX1" fmla="*/ 9989 w 9989"/>
                  <a:gd name="connsiteY1" fmla="*/ 1127 h 10000"/>
                  <a:gd name="connsiteX2" fmla="*/ 4536 w 9989"/>
                  <a:gd name="connsiteY2" fmla="*/ 10000 h 10000"/>
                  <a:gd name="connsiteX0" fmla="*/ 0 w 10000"/>
                  <a:gd name="connsiteY0" fmla="*/ 10485 h 10535"/>
                  <a:gd name="connsiteX1" fmla="*/ 10000 w 10000"/>
                  <a:gd name="connsiteY1" fmla="*/ 1662 h 10535"/>
                  <a:gd name="connsiteX2" fmla="*/ 4541 w 10000"/>
                  <a:gd name="connsiteY2" fmla="*/ 10535 h 10535"/>
                  <a:gd name="connsiteX0" fmla="*/ 0 w 10000"/>
                  <a:gd name="connsiteY0" fmla="*/ 10485 h 10535"/>
                  <a:gd name="connsiteX1" fmla="*/ 10000 w 10000"/>
                  <a:gd name="connsiteY1" fmla="*/ 1662 h 10535"/>
                  <a:gd name="connsiteX2" fmla="*/ 4541 w 10000"/>
                  <a:gd name="connsiteY2" fmla="*/ 10535 h 10535"/>
                  <a:gd name="connsiteX0" fmla="*/ 0 w 8822"/>
                  <a:gd name="connsiteY0" fmla="*/ 10072 h 10535"/>
                  <a:gd name="connsiteX1" fmla="*/ 8822 w 8822"/>
                  <a:gd name="connsiteY1" fmla="*/ 1662 h 10535"/>
                  <a:gd name="connsiteX2" fmla="*/ 3363 w 8822"/>
                  <a:gd name="connsiteY2" fmla="*/ 10535 h 10535"/>
                  <a:gd name="connsiteX0" fmla="*/ 0 w 10111"/>
                  <a:gd name="connsiteY0" fmla="*/ 10345 h 10345"/>
                  <a:gd name="connsiteX1" fmla="*/ 10111 w 10111"/>
                  <a:gd name="connsiteY1" fmla="*/ 1578 h 10345"/>
                  <a:gd name="connsiteX2" fmla="*/ 3923 w 10111"/>
                  <a:gd name="connsiteY2" fmla="*/ 10000 h 10345"/>
                  <a:gd name="connsiteX0" fmla="*/ 0 w 10111"/>
                  <a:gd name="connsiteY0" fmla="*/ 9692 h 10000"/>
                  <a:gd name="connsiteX1" fmla="*/ 10111 w 10111"/>
                  <a:gd name="connsiteY1" fmla="*/ 1578 h 10000"/>
                  <a:gd name="connsiteX2" fmla="*/ 3923 w 10111"/>
                  <a:gd name="connsiteY2" fmla="*/ 10000 h 10000"/>
                  <a:gd name="connsiteX0" fmla="*/ 0 w 10245"/>
                  <a:gd name="connsiteY0" fmla="*/ 10084 h 10084"/>
                  <a:gd name="connsiteX1" fmla="*/ 10245 w 10245"/>
                  <a:gd name="connsiteY1" fmla="*/ 1578 h 10084"/>
                  <a:gd name="connsiteX2" fmla="*/ 4057 w 10245"/>
                  <a:gd name="connsiteY2" fmla="*/ 10000 h 10084"/>
                  <a:gd name="connsiteX0" fmla="*/ 0 w 9845"/>
                  <a:gd name="connsiteY0" fmla="*/ 9756 h 9756"/>
                  <a:gd name="connsiteX1" fmla="*/ 9844 w 9845"/>
                  <a:gd name="connsiteY1" fmla="*/ 1903 h 9756"/>
                  <a:gd name="connsiteX2" fmla="*/ 4057 w 9845"/>
                  <a:gd name="connsiteY2" fmla="*/ 9672 h 9756"/>
                  <a:gd name="connsiteX0" fmla="*/ 0 w 10000"/>
                  <a:gd name="connsiteY0" fmla="*/ 10000 h 10000"/>
                  <a:gd name="connsiteX1" fmla="*/ 9999 w 10000"/>
                  <a:gd name="connsiteY1" fmla="*/ 1951 h 10000"/>
                  <a:gd name="connsiteX2" fmla="*/ 4121 w 10000"/>
                  <a:gd name="connsiteY2" fmla="*/ 9914 h 10000"/>
                  <a:gd name="connsiteX0" fmla="*/ 0 w 9797"/>
                  <a:gd name="connsiteY0" fmla="*/ 9935 h 9935"/>
                  <a:gd name="connsiteX1" fmla="*/ 9796 w 9797"/>
                  <a:gd name="connsiteY1" fmla="*/ 2020 h 9935"/>
                  <a:gd name="connsiteX2" fmla="*/ 4121 w 9797"/>
                  <a:gd name="connsiteY2" fmla="*/ 9849 h 9935"/>
                  <a:gd name="connsiteX0" fmla="*/ 0 w 10000"/>
                  <a:gd name="connsiteY0" fmla="*/ 10000 h 10000"/>
                  <a:gd name="connsiteX1" fmla="*/ 9999 w 10000"/>
                  <a:gd name="connsiteY1" fmla="*/ 2033 h 10000"/>
                  <a:gd name="connsiteX2" fmla="*/ 4206 w 10000"/>
                  <a:gd name="connsiteY2" fmla="*/ 9913 h 10000"/>
                  <a:gd name="connsiteX0" fmla="*/ 0 w 10000"/>
                  <a:gd name="connsiteY0" fmla="*/ 10000 h 10000"/>
                  <a:gd name="connsiteX1" fmla="*/ 9999 w 10000"/>
                  <a:gd name="connsiteY1" fmla="*/ 2033 h 10000"/>
                  <a:gd name="connsiteX2" fmla="*/ 4206 w 10000"/>
                  <a:gd name="connsiteY2" fmla="*/ 9913 h 10000"/>
                  <a:gd name="connsiteX0" fmla="*/ 0 w 10788"/>
                  <a:gd name="connsiteY0" fmla="*/ 12624 h 12624"/>
                  <a:gd name="connsiteX1" fmla="*/ 9999 w 10788"/>
                  <a:gd name="connsiteY1" fmla="*/ 4657 h 12624"/>
                  <a:gd name="connsiteX2" fmla="*/ 9358 w 10788"/>
                  <a:gd name="connsiteY2" fmla="*/ 245 h 12624"/>
                  <a:gd name="connsiteX3" fmla="*/ 4206 w 10788"/>
                  <a:gd name="connsiteY3" fmla="*/ 12537 h 12624"/>
                  <a:gd name="connsiteX0" fmla="*/ 0 w 10062"/>
                  <a:gd name="connsiteY0" fmla="*/ 8417 h 8417"/>
                  <a:gd name="connsiteX1" fmla="*/ 9999 w 10062"/>
                  <a:gd name="connsiteY1" fmla="*/ 450 h 8417"/>
                  <a:gd name="connsiteX2" fmla="*/ 4206 w 10062"/>
                  <a:gd name="connsiteY2" fmla="*/ 8330 h 8417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56"/>
                  <a:gd name="connsiteY0" fmla="*/ 9943 h 9943"/>
                  <a:gd name="connsiteX1" fmla="*/ 9937 w 10056"/>
                  <a:gd name="connsiteY1" fmla="*/ 478 h 9943"/>
                  <a:gd name="connsiteX2" fmla="*/ 5380 w 10056"/>
                  <a:gd name="connsiteY2" fmla="*/ 5489 h 9943"/>
                  <a:gd name="connsiteX3" fmla="*/ 4180 w 10056"/>
                  <a:gd name="connsiteY3" fmla="*/ 9840 h 9943"/>
                  <a:gd name="connsiteX0" fmla="*/ 0 w 10006"/>
                  <a:gd name="connsiteY0" fmla="*/ 10000 h 10000"/>
                  <a:gd name="connsiteX1" fmla="*/ 9882 w 10006"/>
                  <a:gd name="connsiteY1" fmla="*/ 481 h 10000"/>
                  <a:gd name="connsiteX2" fmla="*/ 5601 w 10006"/>
                  <a:gd name="connsiteY2" fmla="*/ 5520 h 10000"/>
                  <a:gd name="connsiteX3" fmla="*/ 4157 w 10006"/>
                  <a:gd name="connsiteY3" fmla="*/ 9896 h 10000"/>
                  <a:gd name="connsiteX0" fmla="*/ 0 w 10014"/>
                  <a:gd name="connsiteY0" fmla="*/ 10000 h 10000"/>
                  <a:gd name="connsiteX1" fmla="*/ 9882 w 10014"/>
                  <a:gd name="connsiteY1" fmla="*/ 481 h 10000"/>
                  <a:gd name="connsiteX2" fmla="*/ 5875 w 10014"/>
                  <a:gd name="connsiteY2" fmla="*/ 5520 h 10000"/>
                  <a:gd name="connsiteX3" fmla="*/ 4157 w 10014"/>
                  <a:gd name="connsiteY3" fmla="*/ 9896 h 10000"/>
                  <a:gd name="connsiteX0" fmla="*/ 0 w 10014"/>
                  <a:gd name="connsiteY0" fmla="*/ 9595 h 9595"/>
                  <a:gd name="connsiteX1" fmla="*/ 4324 w 10014"/>
                  <a:gd name="connsiteY1" fmla="*/ 3343 h 9595"/>
                  <a:gd name="connsiteX2" fmla="*/ 9882 w 10014"/>
                  <a:gd name="connsiteY2" fmla="*/ 76 h 9595"/>
                  <a:gd name="connsiteX3" fmla="*/ 5875 w 10014"/>
                  <a:gd name="connsiteY3" fmla="*/ 5115 h 9595"/>
                  <a:gd name="connsiteX4" fmla="*/ 4157 w 10014"/>
                  <a:gd name="connsiteY4" fmla="*/ 9491 h 9595"/>
                  <a:gd name="connsiteX0" fmla="*/ 0 w 9978"/>
                  <a:gd name="connsiteY0" fmla="*/ 10811 h 10811"/>
                  <a:gd name="connsiteX1" fmla="*/ 4318 w 9978"/>
                  <a:gd name="connsiteY1" fmla="*/ 4295 h 10811"/>
                  <a:gd name="connsiteX2" fmla="*/ 9868 w 9978"/>
                  <a:gd name="connsiteY2" fmla="*/ 890 h 10811"/>
                  <a:gd name="connsiteX3" fmla="*/ 5867 w 9978"/>
                  <a:gd name="connsiteY3" fmla="*/ 6142 h 10811"/>
                  <a:gd name="connsiteX4" fmla="*/ 4151 w 9978"/>
                  <a:gd name="connsiteY4" fmla="*/ 10703 h 10811"/>
                  <a:gd name="connsiteX0" fmla="*/ 0 w 10000"/>
                  <a:gd name="connsiteY0" fmla="*/ 10000 h 10000"/>
                  <a:gd name="connsiteX1" fmla="*/ 4328 w 10000"/>
                  <a:gd name="connsiteY1" fmla="*/ 3973 h 10000"/>
                  <a:gd name="connsiteX2" fmla="*/ 9890 w 10000"/>
                  <a:gd name="connsiteY2" fmla="*/ 823 h 10000"/>
                  <a:gd name="connsiteX3" fmla="*/ 5880 w 10000"/>
                  <a:gd name="connsiteY3" fmla="*/ 5681 h 10000"/>
                  <a:gd name="connsiteX4" fmla="*/ 4160 w 10000"/>
                  <a:gd name="connsiteY4" fmla="*/ 9900 h 10000"/>
                  <a:gd name="connsiteX0" fmla="*/ 0 w 9995"/>
                  <a:gd name="connsiteY0" fmla="*/ 9947 h 9947"/>
                  <a:gd name="connsiteX1" fmla="*/ 4328 w 9995"/>
                  <a:gd name="connsiteY1" fmla="*/ 3920 h 9947"/>
                  <a:gd name="connsiteX2" fmla="*/ 9890 w 9995"/>
                  <a:gd name="connsiteY2" fmla="*/ 770 h 9947"/>
                  <a:gd name="connsiteX3" fmla="*/ 5675 w 9995"/>
                  <a:gd name="connsiteY3" fmla="*/ 6249 h 9947"/>
                  <a:gd name="connsiteX4" fmla="*/ 4160 w 9995"/>
                  <a:gd name="connsiteY4" fmla="*/ 9847 h 9947"/>
                  <a:gd name="connsiteX0" fmla="*/ 0 w 9533"/>
                  <a:gd name="connsiteY0" fmla="*/ 11597 h 11597"/>
                  <a:gd name="connsiteX1" fmla="*/ 4330 w 9533"/>
                  <a:gd name="connsiteY1" fmla="*/ 5538 h 11597"/>
                  <a:gd name="connsiteX2" fmla="*/ 9416 w 9533"/>
                  <a:gd name="connsiteY2" fmla="*/ 653 h 11597"/>
                  <a:gd name="connsiteX3" fmla="*/ 5678 w 9533"/>
                  <a:gd name="connsiteY3" fmla="*/ 7879 h 11597"/>
                  <a:gd name="connsiteX4" fmla="*/ 4162 w 9533"/>
                  <a:gd name="connsiteY4" fmla="*/ 11496 h 11597"/>
                  <a:gd name="connsiteX0" fmla="*/ 0 w 10164"/>
                  <a:gd name="connsiteY0" fmla="*/ 8377 h 8377"/>
                  <a:gd name="connsiteX1" fmla="*/ 4542 w 10164"/>
                  <a:gd name="connsiteY1" fmla="*/ 3152 h 8377"/>
                  <a:gd name="connsiteX2" fmla="*/ 10045 w 10164"/>
                  <a:gd name="connsiteY2" fmla="*/ 690 h 8377"/>
                  <a:gd name="connsiteX3" fmla="*/ 5956 w 10164"/>
                  <a:gd name="connsiteY3" fmla="*/ 5171 h 8377"/>
                  <a:gd name="connsiteX4" fmla="*/ 4366 w 10164"/>
                  <a:gd name="connsiteY4" fmla="*/ 8290 h 8377"/>
                  <a:gd name="connsiteX0" fmla="*/ 0 w 10011"/>
                  <a:gd name="connsiteY0" fmla="*/ 10110 h 10110"/>
                  <a:gd name="connsiteX1" fmla="*/ 4469 w 10011"/>
                  <a:gd name="connsiteY1" fmla="*/ 3873 h 10110"/>
                  <a:gd name="connsiteX2" fmla="*/ 9883 w 10011"/>
                  <a:gd name="connsiteY2" fmla="*/ 934 h 10110"/>
                  <a:gd name="connsiteX3" fmla="*/ 6261 w 10011"/>
                  <a:gd name="connsiteY3" fmla="*/ 5158 h 10110"/>
                  <a:gd name="connsiteX4" fmla="*/ 4296 w 10011"/>
                  <a:gd name="connsiteY4" fmla="*/ 10006 h 10110"/>
                  <a:gd name="connsiteX0" fmla="*/ 0 w 10011"/>
                  <a:gd name="connsiteY0" fmla="*/ 10232 h 10232"/>
                  <a:gd name="connsiteX1" fmla="*/ 4469 w 10011"/>
                  <a:gd name="connsiteY1" fmla="*/ 3995 h 10232"/>
                  <a:gd name="connsiteX2" fmla="*/ 9883 w 10011"/>
                  <a:gd name="connsiteY2" fmla="*/ 1056 h 10232"/>
                  <a:gd name="connsiteX3" fmla="*/ 6261 w 10011"/>
                  <a:gd name="connsiteY3" fmla="*/ 4316 h 10232"/>
                  <a:gd name="connsiteX4" fmla="*/ 4296 w 10011"/>
                  <a:gd name="connsiteY4" fmla="*/ 10128 h 10232"/>
                  <a:gd name="connsiteX0" fmla="*/ 0 w 9851"/>
                  <a:gd name="connsiteY0" fmla="*/ 11506 h 11506"/>
                  <a:gd name="connsiteX1" fmla="*/ 4469 w 9851"/>
                  <a:gd name="connsiteY1" fmla="*/ 5269 h 11506"/>
                  <a:gd name="connsiteX2" fmla="*/ 9718 w 9851"/>
                  <a:gd name="connsiteY2" fmla="*/ 883 h 11506"/>
                  <a:gd name="connsiteX3" fmla="*/ 6261 w 9851"/>
                  <a:gd name="connsiteY3" fmla="*/ 5590 h 11506"/>
                  <a:gd name="connsiteX4" fmla="*/ 4296 w 9851"/>
                  <a:gd name="connsiteY4" fmla="*/ 11402 h 11506"/>
                  <a:gd name="connsiteX0" fmla="*/ 0 w 10070"/>
                  <a:gd name="connsiteY0" fmla="*/ 9014 h 9014"/>
                  <a:gd name="connsiteX1" fmla="*/ 4537 w 10070"/>
                  <a:gd name="connsiteY1" fmla="*/ 3593 h 9014"/>
                  <a:gd name="connsiteX2" fmla="*/ 9937 w 10070"/>
                  <a:gd name="connsiteY2" fmla="*/ 899 h 9014"/>
                  <a:gd name="connsiteX3" fmla="*/ 6356 w 10070"/>
                  <a:gd name="connsiteY3" fmla="*/ 3872 h 9014"/>
                  <a:gd name="connsiteX4" fmla="*/ 4361 w 10070"/>
                  <a:gd name="connsiteY4" fmla="*/ 8924 h 9014"/>
                  <a:gd name="connsiteX0" fmla="*/ 0 w 10000"/>
                  <a:gd name="connsiteY0" fmla="*/ 10000 h 10000"/>
                  <a:gd name="connsiteX1" fmla="*/ 4505 w 10000"/>
                  <a:gd name="connsiteY1" fmla="*/ 3986 h 10000"/>
                  <a:gd name="connsiteX2" fmla="*/ 9868 w 10000"/>
                  <a:gd name="connsiteY2" fmla="*/ 997 h 10000"/>
                  <a:gd name="connsiteX3" fmla="*/ 6312 w 10000"/>
                  <a:gd name="connsiteY3" fmla="*/ 4296 h 10000"/>
                  <a:gd name="connsiteX4" fmla="*/ 4331 w 10000"/>
                  <a:gd name="connsiteY4" fmla="*/ 9900 h 10000"/>
                  <a:gd name="connsiteX0" fmla="*/ 0 w 10000"/>
                  <a:gd name="connsiteY0" fmla="*/ 9940 h 9940"/>
                  <a:gd name="connsiteX1" fmla="*/ 4505 w 10000"/>
                  <a:gd name="connsiteY1" fmla="*/ 3926 h 9940"/>
                  <a:gd name="connsiteX2" fmla="*/ 9868 w 10000"/>
                  <a:gd name="connsiteY2" fmla="*/ 937 h 9940"/>
                  <a:gd name="connsiteX3" fmla="*/ 6312 w 10000"/>
                  <a:gd name="connsiteY3" fmla="*/ 4701 h 9940"/>
                  <a:gd name="connsiteX4" fmla="*/ 4331 w 10000"/>
                  <a:gd name="connsiteY4" fmla="*/ 9840 h 9940"/>
                  <a:gd name="connsiteX0" fmla="*/ 0 w 10002"/>
                  <a:gd name="connsiteY0" fmla="*/ 10134 h 10134"/>
                  <a:gd name="connsiteX1" fmla="*/ 4505 w 10002"/>
                  <a:gd name="connsiteY1" fmla="*/ 4084 h 10134"/>
                  <a:gd name="connsiteX2" fmla="*/ 9868 w 10002"/>
                  <a:gd name="connsiteY2" fmla="*/ 1077 h 10134"/>
                  <a:gd name="connsiteX3" fmla="*/ 6312 w 10002"/>
                  <a:gd name="connsiteY3" fmla="*/ 4863 h 10134"/>
                  <a:gd name="connsiteX4" fmla="*/ 4331 w 10002"/>
                  <a:gd name="connsiteY4" fmla="*/ 10033 h 10134"/>
                  <a:gd name="connsiteX0" fmla="*/ 0 w 10013"/>
                  <a:gd name="connsiteY0" fmla="*/ 10134 h 10134"/>
                  <a:gd name="connsiteX1" fmla="*/ 4505 w 10013"/>
                  <a:gd name="connsiteY1" fmla="*/ 4084 h 10134"/>
                  <a:gd name="connsiteX2" fmla="*/ 9868 w 10013"/>
                  <a:gd name="connsiteY2" fmla="*/ 1077 h 10134"/>
                  <a:gd name="connsiteX3" fmla="*/ 6312 w 10013"/>
                  <a:gd name="connsiteY3" fmla="*/ 4863 h 10134"/>
                  <a:gd name="connsiteX4" fmla="*/ 4331 w 10013"/>
                  <a:gd name="connsiteY4" fmla="*/ 10033 h 10134"/>
                  <a:gd name="connsiteX0" fmla="*/ 0 w 10013"/>
                  <a:gd name="connsiteY0" fmla="*/ 10211 h 10211"/>
                  <a:gd name="connsiteX1" fmla="*/ 4505 w 10013"/>
                  <a:gd name="connsiteY1" fmla="*/ 4161 h 10211"/>
                  <a:gd name="connsiteX2" fmla="*/ 9868 w 10013"/>
                  <a:gd name="connsiteY2" fmla="*/ 1154 h 10211"/>
                  <a:gd name="connsiteX3" fmla="*/ 6312 w 10013"/>
                  <a:gd name="connsiteY3" fmla="*/ 4472 h 10211"/>
                  <a:gd name="connsiteX4" fmla="*/ 4331 w 10013"/>
                  <a:gd name="connsiteY4" fmla="*/ 10110 h 10211"/>
                  <a:gd name="connsiteX0" fmla="*/ 0 w 10014"/>
                  <a:gd name="connsiteY0" fmla="*/ 10371 h 10371"/>
                  <a:gd name="connsiteX1" fmla="*/ 4505 w 10014"/>
                  <a:gd name="connsiteY1" fmla="*/ 4321 h 10371"/>
                  <a:gd name="connsiteX2" fmla="*/ 9868 w 10014"/>
                  <a:gd name="connsiteY2" fmla="*/ 1314 h 10371"/>
                  <a:gd name="connsiteX3" fmla="*/ 6312 w 10014"/>
                  <a:gd name="connsiteY3" fmla="*/ 4632 h 10371"/>
                  <a:gd name="connsiteX4" fmla="*/ 4331 w 10014"/>
                  <a:gd name="connsiteY4" fmla="*/ 10270 h 10371"/>
                  <a:gd name="connsiteX0" fmla="*/ 0 w 10004"/>
                  <a:gd name="connsiteY0" fmla="*/ 10308 h 10308"/>
                  <a:gd name="connsiteX1" fmla="*/ 4505 w 10004"/>
                  <a:gd name="connsiteY1" fmla="*/ 4258 h 10308"/>
                  <a:gd name="connsiteX2" fmla="*/ 9868 w 10004"/>
                  <a:gd name="connsiteY2" fmla="*/ 1251 h 10308"/>
                  <a:gd name="connsiteX3" fmla="*/ 6027 w 10004"/>
                  <a:gd name="connsiteY3" fmla="*/ 4881 h 10308"/>
                  <a:gd name="connsiteX4" fmla="*/ 4331 w 10004"/>
                  <a:gd name="connsiteY4" fmla="*/ 10207 h 10308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9990"/>
                  <a:gd name="connsiteY0" fmla="*/ 10016 h 10016"/>
                  <a:gd name="connsiteX1" fmla="*/ 4505 w 9990"/>
                  <a:gd name="connsiteY1" fmla="*/ 3966 h 10016"/>
                  <a:gd name="connsiteX2" fmla="*/ 9868 w 9990"/>
                  <a:gd name="connsiteY2" fmla="*/ 959 h 10016"/>
                  <a:gd name="connsiteX3" fmla="*/ 6027 w 9990"/>
                  <a:gd name="connsiteY3" fmla="*/ 4589 h 10016"/>
                  <a:gd name="connsiteX4" fmla="*/ 4188 w 9990"/>
                  <a:gd name="connsiteY4" fmla="*/ 9915 h 10016"/>
                  <a:gd name="connsiteX0" fmla="*/ 0 w 10000"/>
                  <a:gd name="connsiteY0" fmla="*/ 10000 h 10000"/>
                  <a:gd name="connsiteX1" fmla="*/ 4510 w 10000"/>
                  <a:gd name="connsiteY1" fmla="*/ 3960 h 10000"/>
                  <a:gd name="connsiteX2" fmla="*/ 9878 w 10000"/>
                  <a:gd name="connsiteY2" fmla="*/ 957 h 10000"/>
                  <a:gd name="connsiteX3" fmla="*/ 6033 w 10000"/>
                  <a:gd name="connsiteY3" fmla="*/ 4582 h 10000"/>
                  <a:gd name="connsiteX4" fmla="*/ 4192 w 10000"/>
                  <a:gd name="connsiteY4" fmla="*/ 9899 h 10000"/>
                  <a:gd name="connsiteX0" fmla="*/ 0 w 10000"/>
                  <a:gd name="connsiteY0" fmla="*/ 10000 h 10000"/>
                  <a:gd name="connsiteX1" fmla="*/ 4510 w 10000"/>
                  <a:gd name="connsiteY1" fmla="*/ 3960 h 10000"/>
                  <a:gd name="connsiteX2" fmla="*/ 9878 w 10000"/>
                  <a:gd name="connsiteY2" fmla="*/ 957 h 10000"/>
                  <a:gd name="connsiteX3" fmla="*/ 6033 w 10000"/>
                  <a:gd name="connsiteY3" fmla="*/ 4582 h 10000"/>
                  <a:gd name="connsiteX4" fmla="*/ 4192 w 10000"/>
                  <a:gd name="connsiteY4" fmla="*/ 9899 h 10000"/>
                  <a:gd name="connsiteX0" fmla="*/ 0 w 10001"/>
                  <a:gd name="connsiteY0" fmla="*/ 10000 h 10000"/>
                  <a:gd name="connsiteX1" fmla="*/ 4510 w 10001"/>
                  <a:gd name="connsiteY1" fmla="*/ 3960 h 10000"/>
                  <a:gd name="connsiteX2" fmla="*/ 9878 w 10001"/>
                  <a:gd name="connsiteY2" fmla="*/ 957 h 10000"/>
                  <a:gd name="connsiteX3" fmla="*/ 6033 w 10001"/>
                  <a:gd name="connsiteY3" fmla="*/ 4582 h 10000"/>
                  <a:gd name="connsiteX4" fmla="*/ 4073 w 10001"/>
                  <a:gd name="connsiteY4" fmla="*/ 9899 h 10000"/>
                  <a:gd name="connsiteX0" fmla="*/ 0 w 10002"/>
                  <a:gd name="connsiteY0" fmla="*/ 10003 h 10058"/>
                  <a:gd name="connsiteX1" fmla="*/ 4510 w 10002"/>
                  <a:gd name="connsiteY1" fmla="*/ 3963 h 10058"/>
                  <a:gd name="connsiteX2" fmla="*/ 9878 w 10002"/>
                  <a:gd name="connsiteY2" fmla="*/ 960 h 10058"/>
                  <a:gd name="connsiteX3" fmla="*/ 6033 w 10002"/>
                  <a:gd name="connsiteY3" fmla="*/ 4585 h 10058"/>
                  <a:gd name="connsiteX4" fmla="*/ 3764 w 10002"/>
                  <a:gd name="connsiteY4" fmla="*/ 10058 h 10058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51"/>
                  <a:gd name="connsiteY0" fmla="*/ 10787 h 10787"/>
                  <a:gd name="connsiteX1" fmla="*/ 4558 w 10051"/>
                  <a:gd name="connsiteY1" fmla="*/ 3969 h 10787"/>
                  <a:gd name="connsiteX2" fmla="*/ 9926 w 10051"/>
                  <a:gd name="connsiteY2" fmla="*/ 966 h 10787"/>
                  <a:gd name="connsiteX3" fmla="*/ 6081 w 10051"/>
                  <a:gd name="connsiteY3" fmla="*/ 4591 h 10787"/>
                  <a:gd name="connsiteX4" fmla="*/ 3646 w 10051"/>
                  <a:gd name="connsiteY4" fmla="*/ 10375 h 10787"/>
                  <a:gd name="connsiteX0" fmla="*/ 0 w 10051"/>
                  <a:gd name="connsiteY0" fmla="*/ 10799 h 11010"/>
                  <a:gd name="connsiteX1" fmla="*/ 4558 w 10051"/>
                  <a:gd name="connsiteY1" fmla="*/ 3981 h 11010"/>
                  <a:gd name="connsiteX2" fmla="*/ 9926 w 10051"/>
                  <a:gd name="connsiteY2" fmla="*/ 978 h 11010"/>
                  <a:gd name="connsiteX3" fmla="*/ 6081 w 10051"/>
                  <a:gd name="connsiteY3" fmla="*/ 4603 h 11010"/>
                  <a:gd name="connsiteX4" fmla="*/ 3646 w 10051"/>
                  <a:gd name="connsiteY4" fmla="*/ 11010 h 11010"/>
                  <a:gd name="connsiteX0" fmla="*/ 0 w 10051"/>
                  <a:gd name="connsiteY0" fmla="*/ 10779 h 10779"/>
                  <a:gd name="connsiteX1" fmla="*/ 4558 w 10051"/>
                  <a:gd name="connsiteY1" fmla="*/ 3961 h 10779"/>
                  <a:gd name="connsiteX2" fmla="*/ 9926 w 10051"/>
                  <a:gd name="connsiteY2" fmla="*/ 958 h 10779"/>
                  <a:gd name="connsiteX3" fmla="*/ 6081 w 10051"/>
                  <a:gd name="connsiteY3" fmla="*/ 4583 h 10779"/>
                  <a:gd name="connsiteX4" fmla="*/ 3694 w 10051"/>
                  <a:gd name="connsiteY4" fmla="*/ 9900 h 10779"/>
                  <a:gd name="connsiteX0" fmla="*/ 0 w 10053"/>
                  <a:gd name="connsiteY0" fmla="*/ 10808 h 11486"/>
                  <a:gd name="connsiteX1" fmla="*/ 4558 w 10053"/>
                  <a:gd name="connsiteY1" fmla="*/ 3990 h 11486"/>
                  <a:gd name="connsiteX2" fmla="*/ 9926 w 10053"/>
                  <a:gd name="connsiteY2" fmla="*/ 987 h 11486"/>
                  <a:gd name="connsiteX3" fmla="*/ 6081 w 10053"/>
                  <a:gd name="connsiteY3" fmla="*/ 4612 h 11486"/>
                  <a:gd name="connsiteX4" fmla="*/ 3290 w 10053"/>
                  <a:gd name="connsiteY4" fmla="*/ 11486 h 11486"/>
                  <a:gd name="connsiteX0" fmla="*/ 0 w 10052"/>
                  <a:gd name="connsiteY0" fmla="*/ 10803 h 11170"/>
                  <a:gd name="connsiteX1" fmla="*/ 4558 w 10052"/>
                  <a:gd name="connsiteY1" fmla="*/ 3985 h 11170"/>
                  <a:gd name="connsiteX2" fmla="*/ 9926 w 10052"/>
                  <a:gd name="connsiteY2" fmla="*/ 982 h 11170"/>
                  <a:gd name="connsiteX3" fmla="*/ 6081 w 10052"/>
                  <a:gd name="connsiteY3" fmla="*/ 4607 h 11170"/>
                  <a:gd name="connsiteX4" fmla="*/ 3361 w 10052"/>
                  <a:gd name="connsiteY4" fmla="*/ 11170 h 11170"/>
                  <a:gd name="connsiteX0" fmla="*/ 0 w 10052"/>
                  <a:gd name="connsiteY0" fmla="*/ 10794 h 10794"/>
                  <a:gd name="connsiteX1" fmla="*/ 4558 w 10052"/>
                  <a:gd name="connsiteY1" fmla="*/ 3976 h 10794"/>
                  <a:gd name="connsiteX2" fmla="*/ 9926 w 10052"/>
                  <a:gd name="connsiteY2" fmla="*/ 973 h 10794"/>
                  <a:gd name="connsiteX3" fmla="*/ 6081 w 10052"/>
                  <a:gd name="connsiteY3" fmla="*/ 4598 h 10794"/>
                  <a:gd name="connsiteX4" fmla="*/ 3432 w 10052"/>
                  <a:gd name="connsiteY4" fmla="*/ 10694 h 10794"/>
                  <a:gd name="connsiteX0" fmla="*/ 0 w 10108"/>
                  <a:gd name="connsiteY0" fmla="*/ 10039 h 10039"/>
                  <a:gd name="connsiteX1" fmla="*/ 4558 w 10108"/>
                  <a:gd name="connsiteY1" fmla="*/ 3221 h 10039"/>
                  <a:gd name="connsiteX2" fmla="*/ 9926 w 10108"/>
                  <a:gd name="connsiteY2" fmla="*/ 218 h 10039"/>
                  <a:gd name="connsiteX3" fmla="*/ 6081 w 10108"/>
                  <a:gd name="connsiteY3" fmla="*/ 3843 h 10039"/>
                  <a:gd name="connsiteX4" fmla="*/ 3432 w 10108"/>
                  <a:gd name="connsiteY4" fmla="*/ 9939 h 1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8" h="10039">
                    <a:moveTo>
                      <a:pt x="0" y="10039"/>
                    </a:moveTo>
                    <a:cubicBezTo>
                      <a:pt x="752" y="8826"/>
                      <a:pt x="2839" y="4755"/>
                      <a:pt x="4558" y="3221"/>
                    </a:cubicBezTo>
                    <a:cubicBezTo>
                      <a:pt x="6274" y="1688"/>
                      <a:pt x="9895" y="506"/>
                      <a:pt x="9926" y="218"/>
                    </a:cubicBezTo>
                    <a:cubicBezTo>
                      <a:pt x="10983" y="-840"/>
                      <a:pt x="7163" y="2223"/>
                      <a:pt x="6081" y="3843"/>
                    </a:cubicBezTo>
                    <a:cubicBezTo>
                      <a:pt x="4999" y="5463"/>
                      <a:pt x="4123" y="7652"/>
                      <a:pt x="3432" y="9939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Блок-схема: документ 6"/>
              <p:cNvSpPr/>
              <p:nvPr userDrawn="1"/>
            </p:nvSpPr>
            <p:spPr>
              <a:xfrm>
                <a:off x="-40640" y="396572"/>
                <a:ext cx="7942479" cy="1098067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57 w 21657"/>
                  <a:gd name="connsiteY0" fmla="*/ 0 h 31493"/>
                  <a:gd name="connsiteX1" fmla="*/ 21657 w 21657"/>
                  <a:gd name="connsiteY1" fmla="*/ 0 h 31493"/>
                  <a:gd name="connsiteX2" fmla="*/ 21657 w 21657"/>
                  <a:gd name="connsiteY2" fmla="*/ 17322 h 31493"/>
                  <a:gd name="connsiteX3" fmla="*/ 0 w 21657"/>
                  <a:gd name="connsiteY3" fmla="*/ 30964 h 31493"/>
                  <a:gd name="connsiteX4" fmla="*/ 57 w 21657"/>
                  <a:gd name="connsiteY4" fmla="*/ 0 h 31493"/>
                  <a:gd name="connsiteX0" fmla="*/ 57 w 21657"/>
                  <a:gd name="connsiteY0" fmla="*/ 0 h 31368"/>
                  <a:gd name="connsiteX1" fmla="*/ 21657 w 21657"/>
                  <a:gd name="connsiteY1" fmla="*/ 0 h 31368"/>
                  <a:gd name="connsiteX2" fmla="*/ 21581 w 21657"/>
                  <a:gd name="connsiteY2" fmla="*/ 11179 h 31368"/>
                  <a:gd name="connsiteX3" fmla="*/ 0 w 21657"/>
                  <a:gd name="connsiteY3" fmla="*/ 30964 h 31368"/>
                  <a:gd name="connsiteX4" fmla="*/ 57 w 21657"/>
                  <a:gd name="connsiteY4" fmla="*/ 0 h 31368"/>
                  <a:gd name="connsiteX0" fmla="*/ 57 w 21664"/>
                  <a:gd name="connsiteY0" fmla="*/ 0 h 31371"/>
                  <a:gd name="connsiteX1" fmla="*/ 21657 w 21664"/>
                  <a:gd name="connsiteY1" fmla="*/ 0 h 31371"/>
                  <a:gd name="connsiteX2" fmla="*/ 21657 w 21664"/>
                  <a:gd name="connsiteY2" fmla="*/ 11345 h 31371"/>
                  <a:gd name="connsiteX3" fmla="*/ 0 w 21664"/>
                  <a:gd name="connsiteY3" fmla="*/ 30964 h 31371"/>
                  <a:gd name="connsiteX4" fmla="*/ 57 w 21664"/>
                  <a:gd name="connsiteY4" fmla="*/ 0 h 31371"/>
                  <a:gd name="connsiteX0" fmla="*/ 57 w 21664"/>
                  <a:gd name="connsiteY0" fmla="*/ 0 h 31374"/>
                  <a:gd name="connsiteX1" fmla="*/ 21657 w 21664"/>
                  <a:gd name="connsiteY1" fmla="*/ 0 h 31374"/>
                  <a:gd name="connsiteX2" fmla="*/ 21657 w 21664"/>
                  <a:gd name="connsiteY2" fmla="*/ 11511 h 31374"/>
                  <a:gd name="connsiteX3" fmla="*/ 0 w 21664"/>
                  <a:gd name="connsiteY3" fmla="*/ 30964 h 31374"/>
                  <a:gd name="connsiteX4" fmla="*/ 57 w 2166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94"/>
                  <a:gd name="connsiteY0" fmla="*/ 0 h 31333"/>
                  <a:gd name="connsiteX1" fmla="*/ 21714 w 21794"/>
                  <a:gd name="connsiteY1" fmla="*/ 5977 h 31333"/>
                  <a:gd name="connsiteX2" fmla="*/ 21791 w 21794"/>
                  <a:gd name="connsiteY2" fmla="*/ 8688 h 31333"/>
                  <a:gd name="connsiteX3" fmla="*/ 0 w 21794"/>
                  <a:gd name="connsiteY3" fmla="*/ 30964 h 31333"/>
                  <a:gd name="connsiteX4" fmla="*/ 57 w 21794"/>
                  <a:gd name="connsiteY4" fmla="*/ 0 h 31333"/>
                  <a:gd name="connsiteX0" fmla="*/ 57 w 21798"/>
                  <a:gd name="connsiteY0" fmla="*/ 0 h 31333"/>
                  <a:gd name="connsiteX1" fmla="*/ 21790 w 21798"/>
                  <a:gd name="connsiteY1" fmla="*/ 5645 h 31333"/>
                  <a:gd name="connsiteX2" fmla="*/ 21791 w 21798"/>
                  <a:gd name="connsiteY2" fmla="*/ 8688 h 31333"/>
                  <a:gd name="connsiteX3" fmla="*/ 0 w 21798"/>
                  <a:gd name="connsiteY3" fmla="*/ 30964 h 31333"/>
                  <a:gd name="connsiteX4" fmla="*/ 57 w 21798"/>
                  <a:gd name="connsiteY4" fmla="*/ 0 h 31333"/>
                  <a:gd name="connsiteX0" fmla="*/ 5 w 21803"/>
                  <a:gd name="connsiteY0" fmla="*/ 1992 h 25688"/>
                  <a:gd name="connsiteX1" fmla="*/ 21795 w 21803"/>
                  <a:gd name="connsiteY1" fmla="*/ 0 h 25688"/>
                  <a:gd name="connsiteX2" fmla="*/ 21796 w 21803"/>
                  <a:gd name="connsiteY2" fmla="*/ 3043 h 25688"/>
                  <a:gd name="connsiteX3" fmla="*/ 5 w 21803"/>
                  <a:gd name="connsiteY3" fmla="*/ 25319 h 25688"/>
                  <a:gd name="connsiteX4" fmla="*/ 5 w 21803"/>
                  <a:gd name="connsiteY4" fmla="*/ 1992 h 25688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19 w 21798"/>
                  <a:gd name="connsiteY0" fmla="*/ 0 h 27810"/>
                  <a:gd name="connsiteX1" fmla="*/ 21790 w 21798"/>
                  <a:gd name="connsiteY1" fmla="*/ 2491 h 27810"/>
                  <a:gd name="connsiteX2" fmla="*/ 21791 w 21798"/>
                  <a:gd name="connsiteY2" fmla="*/ 5534 h 27810"/>
                  <a:gd name="connsiteX3" fmla="*/ 0 w 21798"/>
                  <a:gd name="connsiteY3" fmla="*/ 27810 h 27810"/>
                  <a:gd name="connsiteX4" fmla="*/ 19 w 21798"/>
                  <a:gd name="connsiteY4" fmla="*/ 0 h 27810"/>
                  <a:gd name="connsiteX0" fmla="*/ 5 w 21803"/>
                  <a:gd name="connsiteY0" fmla="*/ 0 h 31131"/>
                  <a:gd name="connsiteX1" fmla="*/ 21795 w 21803"/>
                  <a:gd name="connsiteY1" fmla="*/ 5812 h 31131"/>
                  <a:gd name="connsiteX2" fmla="*/ 21796 w 21803"/>
                  <a:gd name="connsiteY2" fmla="*/ 8855 h 31131"/>
                  <a:gd name="connsiteX3" fmla="*/ 5 w 21803"/>
                  <a:gd name="connsiteY3" fmla="*/ 31131 h 31131"/>
                  <a:gd name="connsiteX4" fmla="*/ 5 w 21803"/>
                  <a:gd name="connsiteY4" fmla="*/ 0 h 31131"/>
                  <a:gd name="connsiteX0" fmla="*/ 4 w 21802"/>
                  <a:gd name="connsiteY0" fmla="*/ 0 h 24822"/>
                  <a:gd name="connsiteX1" fmla="*/ 21794 w 21802"/>
                  <a:gd name="connsiteY1" fmla="*/ 5812 h 24822"/>
                  <a:gd name="connsiteX2" fmla="*/ 21795 w 21802"/>
                  <a:gd name="connsiteY2" fmla="*/ 8855 h 24822"/>
                  <a:gd name="connsiteX3" fmla="*/ 23 w 21802"/>
                  <a:gd name="connsiteY3" fmla="*/ 24822 h 24822"/>
                  <a:gd name="connsiteX4" fmla="*/ 4 w 21802"/>
                  <a:gd name="connsiteY4" fmla="*/ 0 h 24822"/>
                  <a:gd name="connsiteX0" fmla="*/ 4 w 21798"/>
                  <a:gd name="connsiteY0" fmla="*/ 0 h 24822"/>
                  <a:gd name="connsiteX1" fmla="*/ 21737 w 21798"/>
                  <a:gd name="connsiteY1" fmla="*/ 1 h 24822"/>
                  <a:gd name="connsiteX2" fmla="*/ 21795 w 21798"/>
                  <a:gd name="connsiteY2" fmla="*/ 8855 h 24822"/>
                  <a:gd name="connsiteX3" fmla="*/ 23 w 21798"/>
                  <a:gd name="connsiteY3" fmla="*/ 24822 h 24822"/>
                  <a:gd name="connsiteX4" fmla="*/ 4 w 21798"/>
                  <a:gd name="connsiteY4" fmla="*/ 0 h 24822"/>
                  <a:gd name="connsiteX0" fmla="*/ 4 w 21745"/>
                  <a:gd name="connsiteY0" fmla="*/ 0 h 24822"/>
                  <a:gd name="connsiteX1" fmla="*/ 21737 w 21745"/>
                  <a:gd name="connsiteY1" fmla="*/ 1 h 24822"/>
                  <a:gd name="connsiteX2" fmla="*/ 21738 w 21745"/>
                  <a:gd name="connsiteY2" fmla="*/ 8523 h 24822"/>
                  <a:gd name="connsiteX3" fmla="*/ 23 w 21745"/>
                  <a:gd name="connsiteY3" fmla="*/ 24822 h 24822"/>
                  <a:gd name="connsiteX4" fmla="*/ 4 w 21745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05"/>
                  <a:gd name="connsiteY0" fmla="*/ 0 h 24822"/>
                  <a:gd name="connsiteX1" fmla="*/ 21661 w 21705"/>
                  <a:gd name="connsiteY1" fmla="*/ 1 h 24822"/>
                  <a:gd name="connsiteX2" fmla="*/ 21701 w 21705"/>
                  <a:gd name="connsiteY2" fmla="*/ 6033 h 24822"/>
                  <a:gd name="connsiteX3" fmla="*/ 23 w 21705"/>
                  <a:gd name="connsiteY3" fmla="*/ 24822 h 24822"/>
                  <a:gd name="connsiteX4" fmla="*/ 4 w 21705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1 w 21754"/>
                  <a:gd name="connsiteY0" fmla="*/ 0 h 25154"/>
                  <a:gd name="connsiteX1" fmla="*/ 21754 w 21754"/>
                  <a:gd name="connsiteY1" fmla="*/ 333 h 25154"/>
                  <a:gd name="connsiteX2" fmla="*/ 21699 w 21754"/>
                  <a:gd name="connsiteY2" fmla="*/ 1882 h 25154"/>
                  <a:gd name="connsiteX3" fmla="*/ 116 w 21754"/>
                  <a:gd name="connsiteY3" fmla="*/ 25154 h 25154"/>
                  <a:gd name="connsiteX4" fmla="*/ 1 w 21754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57 w 21638"/>
                  <a:gd name="connsiteY0" fmla="*/ 0 h 24822"/>
                  <a:gd name="connsiteX1" fmla="*/ 21638 w 21638"/>
                  <a:gd name="connsiteY1" fmla="*/ 1 h 24822"/>
                  <a:gd name="connsiteX2" fmla="*/ 21583 w 21638"/>
                  <a:gd name="connsiteY2" fmla="*/ 1550 h 24822"/>
                  <a:gd name="connsiteX3" fmla="*/ 0 w 21638"/>
                  <a:gd name="connsiteY3" fmla="*/ 24822 h 24822"/>
                  <a:gd name="connsiteX4" fmla="*/ 57 w 21638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715"/>
                  <a:gd name="connsiteY0" fmla="*/ 9961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9961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04"/>
                  <a:gd name="connsiteY0" fmla="*/ 24240 h 29138"/>
                  <a:gd name="connsiteX1" fmla="*/ 21333 w 21604"/>
                  <a:gd name="connsiteY1" fmla="*/ 0 h 29138"/>
                  <a:gd name="connsiteX2" fmla="*/ 21603 w 21604"/>
                  <a:gd name="connsiteY2" fmla="*/ 5866 h 29138"/>
                  <a:gd name="connsiteX3" fmla="*/ 20 w 21604"/>
                  <a:gd name="connsiteY3" fmla="*/ 29138 h 29138"/>
                  <a:gd name="connsiteX4" fmla="*/ 0 w 21604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20743 w 21333"/>
                  <a:gd name="connsiteY2" fmla="*/ 304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18815"/>
                  <a:gd name="connsiteY0" fmla="*/ 19809 h 24707"/>
                  <a:gd name="connsiteX1" fmla="*/ 18733 w 18815"/>
                  <a:gd name="connsiteY1" fmla="*/ 882 h 24707"/>
                  <a:gd name="connsiteX2" fmla="*/ 18812 w 18815"/>
                  <a:gd name="connsiteY2" fmla="*/ 1102 h 24707"/>
                  <a:gd name="connsiteX3" fmla="*/ 20 w 18815"/>
                  <a:gd name="connsiteY3" fmla="*/ 24707 h 24707"/>
                  <a:gd name="connsiteX4" fmla="*/ 0 w 18815"/>
                  <a:gd name="connsiteY4" fmla="*/ 19809 h 24707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18716 w 18733"/>
                  <a:gd name="connsiteY2" fmla="*/ 54 h 23825"/>
                  <a:gd name="connsiteX3" fmla="*/ 20 w 18733"/>
                  <a:gd name="connsiteY3" fmla="*/ 23825 h 23825"/>
                  <a:gd name="connsiteX4" fmla="*/ 0 w 18733"/>
                  <a:gd name="connsiteY4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39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69 h 25361"/>
                  <a:gd name="connsiteX1" fmla="*/ 18714 w 18714"/>
                  <a:gd name="connsiteY1" fmla="*/ 42 h 25361"/>
                  <a:gd name="connsiteX2" fmla="*/ 1 w 18714"/>
                  <a:gd name="connsiteY2" fmla="*/ 25361 h 25361"/>
                  <a:gd name="connsiteX3" fmla="*/ 0 w 18714"/>
                  <a:gd name="connsiteY3" fmla="*/ 18969 h 25361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52" h="25507">
                    <a:moveTo>
                      <a:pt x="0" y="19115"/>
                    </a:moveTo>
                    <a:cubicBezTo>
                      <a:pt x="4887" y="4504"/>
                      <a:pt x="12700" y="4916"/>
                      <a:pt x="18752" y="0"/>
                    </a:cubicBezTo>
                    <a:cubicBezTo>
                      <a:pt x="18774" y="440"/>
                      <a:pt x="5187" y="7077"/>
                      <a:pt x="1" y="25507"/>
                    </a:cubicBezTo>
                    <a:cubicBezTo>
                      <a:pt x="20" y="15186"/>
                      <a:pt x="38" y="29602"/>
                      <a:pt x="0" y="191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Блок-схема: документ 6"/>
            <p:cNvSpPr/>
            <p:nvPr userDrawn="1"/>
          </p:nvSpPr>
          <p:spPr>
            <a:xfrm>
              <a:off x="-40642" y="-8137"/>
              <a:ext cx="9184640" cy="1209769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57 w 21657"/>
                <a:gd name="connsiteY0" fmla="*/ 0 h 31493"/>
                <a:gd name="connsiteX1" fmla="*/ 21657 w 21657"/>
                <a:gd name="connsiteY1" fmla="*/ 0 h 31493"/>
                <a:gd name="connsiteX2" fmla="*/ 21657 w 21657"/>
                <a:gd name="connsiteY2" fmla="*/ 17322 h 31493"/>
                <a:gd name="connsiteX3" fmla="*/ 0 w 21657"/>
                <a:gd name="connsiteY3" fmla="*/ 30964 h 31493"/>
                <a:gd name="connsiteX4" fmla="*/ 57 w 21657"/>
                <a:gd name="connsiteY4" fmla="*/ 0 h 31493"/>
                <a:gd name="connsiteX0" fmla="*/ 57 w 21657"/>
                <a:gd name="connsiteY0" fmla="*/ 0 h 31368"/>
                <a:gd name="connsiteX1" fmla="*/ 21657 w 21657"/>
                <a:gd name="connsiteY1" fmla="*/ 0 h 31368"/>
                <a:gd name="connsiteX2" fmla="*/ 21581 w 21657"/>
                <a:gd name="connsiteY2" fmla="*/ 11179 h 31368"/>
                <a:gd name="connsiteX3" fmla="*/ 0 w 21657"/>
                <a:gd name="connsiteY3" fmla="*/ 30964 h 31368"/>
                <a:gd name="connsiteX4" fmla="*/ 57 w 21657"/>
                <a:gd name="connsiteY4" fmla="*/ 0 h 31368"/>
                <a:gd name="connsiteX0" fmla="*/ 57 w 21664"/>
                <a:gd name="connsiteY0" fmla="*/ 0 h 31371"/>
                <a:gd name="connsiteX1" fmla="*/ 21657 w 21664"/>
                <a:gd name="connsiteY1" fmla="*/ 0 h 31371"/>
                <a:gd name="connsiteX2" fmla="*/ 21657 w 21664"/>
                <a:gd name="connsiteY2" fmla="*/ 11345 h 31371"/>
                <a:gd name="connsiteX3" fmla="*/ 0 w 21664"/>
                <a:gd name="connsiteY3" fmla="*/ 30964 h 31371"/>
                <a:gd name="connsiteX4" fmla="*/ 57 w 21664"/>
                <a:gd name="connsiteY4" fmla="*/ 0 h 31371"/>
                <a:gd name="connsiteX0" fmla="*/ 57 w 21664"/>
                <a:gd name="connsiteY0" fmla="*/ 0 h 31374"/>
                <a:gd name="connsiteX1" fmla="*/ 21657 w 21664"/>
                <a:gd name="connsiteY1" fmla="*/ 0 h 31374"/>
                <a:gd name="connsiteX2" fmla="*/ 21657 w 21664"/>
                <a:gd name="connsiteY2" fmla="*/ 11511 h 31374"/>
                <a:gd name="connsiteX3" fmla="*/ 0 w 21664"/>
                <a:gd name="connsiteY3" fmla="*/ 30964 h 31374"/>
                <a:gd name="connsiteX4" fmla="*/ 57 w 21664"/>
                <a:gd name="connsiteY4" fmla="*/ 0 h 31374"/>
                <a:gd name="connsiteX0" fmla="*/ 57 w 21714"/>
                <a:gd name="connsiteY0" fmla="*/ 0 h 31374"/>
                <a:gd name="connsiteX1" fmla="*/ 21714 w 21714"/>
                <a:gd name="connsiteY1" fmla="*/ 5977 h 31374"/>
                <a:gd name="connsiteX2" fmla="*/ 21657 w 21714"/>
                <a:gd name="connsiteY2" fmla="*/ 11511 h 31374"/>
                <a:gd name="connsiteX3" fmla="*/ 0 w 21714"/>
                <a:gd name="connsiteY3" fmla="*/ 30964 h 31374"/>
                <a:gd name="connsiteX4" fmla="*/ 57 w 21714"/>
                <a:gd name="connsiteY4" fmla="*/ 0 h 31374"/>
                <a:gd name="connsiteX0" fmla="*/ 57 w 21714"/>
                <a:gd name="connsiteY0" fmla="*/ 0 h 31374"/>
                <a:gd name="connsiteX1" fmla="*/ 21714 w 21714"/>
                <a:gd name="connsiteY1" fmla="*/ 5977 h 31374"/>
                <a:gd name="connsiteX2" fmla="*/ 21657 w 21714"/>
                <a:gd name="connsiteY2" fmla="*/ 11511 h 31374"/>
                <a:gd name="connsiteX3" fmla="*/ 0 w 21714"/>
                <a:gd name="connsiteY3" fmla="*/ 30964 h 31374"/>
                <a:gd name="connsiteX4" fmla="*/ 57 w 21714"/>
                <a:gd name="connsiteY4" fmla="*/ 0 h 31374"/>
                <a:gd name="connsiteX0" fmla="*/ 57 w 21794"/>
                <a:gd name="connsiteY0" fmla="*/ 0 h 31333"/>
                <a:gd name="connsiteX1" fmla="*/ 21714 w 21794"/>
                <a:gd name="connsiteY1" fmla="*/ 5977 h 31333"/>
                <a:gd name="connsiteX2" fmla="*/ 21791 w 21794"/>
                <a:gd name="connsiteY2" fmla="*/ 8688 h 31333"/>
                <a:gd name="connsiteX3" fmla="*/ 0 w 21794"/>
                <a:gd name="connsiteY3" fmla="*/ 30964 h 31333"/>
                <a:gd name="connsiteX4" fmla="*/ 57 w 21794"/>
                <a:gd name="connsiteY4" fmla="*/ 0 h 31333"/>
                <a:gd name="connsiteX0" fmla="*/ 57 w 21798"/>
                <a:gd name="connsiteY0" fmla="*/ 0 h 31333"/>
                <a:gd name="connsiteX1" fmla="*/ 21790 w 21798"/>
                <a:gd name="connsiteY1" fmla="*/ 5645 h 31333"/>
                <a:gd name="connsiteX2" fmla="*/ 21791 w 21798"/>
                <a:gd name="connsiteY2" fmla="*/ 8688 h 31333"/>
                <a:gd name="connsiteX3" fmla="*/ 0 w 21798"/>
                <a:gd name="connsiteY3" fmla="*/ 30964 h 31333"/>
                <a:gd name="connsiteX4" fmla="*/ 57 w 21798"/>
                <a:gd name="connsiteY4" fmla="*/ 0 h 31333"/>
                <a:gd name="connsiteX0" fmla="*/ 5 w 21803"/>
                <a:gd name="connsiteY0" fmla="*/ 1992 h 25688"/>
                <a:gd name="connsiteX1" fmla="*/ 21795 w 21803"/>
                <a:gd name="connsiteY1" fmla="*/ 0 h 25688"/>
                <a:gd name="connsiteX2" fmla="*/ 21796 w 21803"/>
                <a:gd name="connsiteY2" fmla="*/ 3043 h 25688"/>
                <a:gd name="connsiteX3" fmla="*/ 5 w 21803"/>
                <a:gd name="connsiteY3" fmla="*/ 25319 h 25688"/>
                <a:gd name="connsiteX4" fmla="*/ 5 w 21803"/>
                <a:gd name="connsiteY4" fmla="*/ 1992 h 25688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19 w 21798"/>
                <a:gd name="connsiteY0" fmla="*/ 0 h 27810"/>
                <a:gd name="connsiteX1" fmla="*/ 21790 w 21798"/>
                <a:gd name="connsiteY1" fmla="*/ 2491 h 27810"/>
                <a:gd name="connsiteX2" fmla="*/ 21791 w 21798"/>
                <a:gd name="connsiteY2" fmla="*/ 5534 h 27810"/>
                <a:gd name="connsiteX3" fmla="*/ 0 w 21798"/>
                <a:gd name="connsiteY3" fmla="*/ 27810 h 27810"/>
                <a:gd name="connsiteX4" fmla="*/ 19 w 21798"/>
                <a:gd name="connsiteY4" fmla="*/ 0 h 27810"/>
                <a:gd name="connsiteX0" fmla="*/ 5 w 21803"/>
                <a:gd name="connsiteY0" fmla="*/ 0 h 31131"/>
                <a:gd name="connsiteX1" fmla="*/ 21795 w 21803"/>
                <a:gd name="connsiteY1" fmla="*/ 5812 h 31131"/>
                <a:gd name="connsiteX2" fmla="*/ 21796 w 21803"/>
                <a:gd name="connsiteY2" fmla="*/ 8855 h 31131"/>
                <a:gd name="connsiteX3" fmla="*/ 5 w 21803"/>
                <a:gd name="connsiteY3" fmla="*/ 31131 h 31131"/>
                <a:gd name="connsiteX4" fmla="*/ 5 w 21803"/>
                <a:gd name="connsiteY4" fmla="*/ 0 h 31131"/>
                <a:gd name="connsiteX0" fmla="*/ 4 w 21802"/>
                <a:gd name="connsiteY0" fmla="*/ 0 h 24822"/>
                <a:gd name="connsiteX1" fmla="*/ 21794 w 21802"/>
                <a:gd name="connsiteY1" fmla="*/ 5812 h 24822"/>
                <a:gd name="connsiteX2" fmla="*/ 21795 w 21802"/>
                <a:gd name="connsiteY2" fmla="*/ 8855 h 24822"/>
                <a:gd name="connsiteX3" fmla="*/ 23 w 21802"/>
                <a:gd name="connsiteY3" fmla="*/ 24822 h 24822"/>
                <a:gd name="connsiteX4" fmla="*/ 4 w 21802"/>
                <a:gd name="connsiteY4" fmla="*/ 0 h 24822"/>
                <a:gd name="connsiteX0" fmla="*/ 4 w 21798"/>
                <a:gd name="connsiteY0" fmla="*/ 0 h 24822"/>
                <a:gd name="connsiteX1" fmla="*/ 21737 w 21798"/>
                <a:gd name="connsiteY1" fmla="*/ 1 h 24822"/>
                <a:gd name="connsiteX2" fmla="*/ 21795 w 21798"/>
                <a:gd name="connsiteY2" fmla="*/ 8855 h 24822"/>
                <a:gd name="connsiteX3" fmla="*/ 23 w 21798"/>
                <a:gd name="connsiteY3" fmla="*/ 24822 h 24822"/>
                <a:gd name="connsiteX4" fmla="*/ 4 w 21798"/>
                <a:gd name="connsiteY4" fmla="*/ 0 h 24822"/>
                <a:gd name="connsiteX0" fmla="*/ 4 w 21745"/>
                <a:gd name="connsiteY0" fmla="*/ 0 h 24822"/>
                <a:gd name="connsiteX1" fmla="*/ 21737 w 21745"/>
                <a:gd name="connsiteY1" fmla="*/ 1 h 24822"/>
                <a:gd name="connsiteX2" fmla="*/ 21738 w 21745"/>
                <a:gd name="connsiteY2" fmla="*/ 8523 h 24822"/>
                <a:gd name="connsiteX3" fmla="*/ 23 w 21745"/>
                <a:gd name="connsiteY3" fmla="*/ 24822 h 24822"/>
                <a:gd name="connsiteX4" fmla="*/ 4 w 21745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26"/>
                <a:gd name="connsiteY0" fmla="*/ 0 h 24822"/>
                <a:gd name="connsiteX1" fmla="*/ 21718 w 21726"/>
                <a:gd name="connsiteY1" fmla="*/ 3156 h 24822"/>
                <a:gd name="connsiteX2" fmla="*/ 21719 w 21726"/>
                <a:gd name="connsiteY2" fmla="*/ 8523 h 24822"/>
                <a:gd name="connsiteX3" fmla="*/ 23 w 21726"/>
                <a:gd name="connsiteY3" fmla="*/ 24822 h 24822"/>
                <a:gd name="connsiteX4" fmla="*/ 4 w 21726"/>
                <a:gd name="connsiteY4" fmla="*/ 0 h 24822"/>
                <a:gd name="connsiteX0" fmla="*/ 4 w 21726"/>
                <a:gd name="connsiteY0" fmla="*/ 0 h 24822"/>
                <a:gd name="connsiteX1" fmla="*/ 21718 w 21726"/>
                <a:gd name="connsiteY1" fmla="*/ 3156 h 24822"/>
                <a:gd name="connsiteX2" fmla="*/ 21719 w 21726"/>
                <a:gd name="connsiteY2" fmla="*/ 8523 h 24822"/>
                <a:gd name="connsiteX3" fmla="*/ 23 w 21726"/>
                <a:gd name="connsiteY3" fmla="*/ 24822 h 24822"/>
                <a:gd name="connsiteX4" fmla="*/ 4 w 21726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82 w 21718"/>
                <a:gd name="connsiteY2" fmla="*/ 7361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82 w 21718"/>
                <a:gd name="connsiteY2" fmla="*/ 7361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05"/>
                <a:gd name="connsiteY0" fmla="*/ 0 h 24822"/>
                <a:gd name="connsiteX1" fmla="*/ 21661 w 21705"/>
                <a:gd name="connsiteY1" fmla="*/ 1 h 24822"/>
                <a:gd name="connsiteX2" fmla="*/ 21701 w 21705"/>
                <a:gd name="connsiteY2" fmla="*/ 6033 h 24822"/>
                <a:gd name="connsiteX3" fmla="*/ 23 w 21705"/>
                <a:gd name="connsiteY3" fmla="*/ 24822 h 24822"/>
                <a:gd name="connsiteX4" fmla="*/ 4 w 21705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25 w 21661"/>
                <a:gd name="connsiteY2" fmla="*/ 2878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25 w 21661"/>
                <a:gd name="connsiteY2" fmla="*/ 2878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1 w 21754"/>
                <a:gd name="connsiteY0" fmla="*/ 0 h 25154"/>
                <a:gd name="connsiteX1" fmla="*/ 21754 w 21754"/>
                <a:gd name="connsiteY1" fmla="*/ 333 h 25154"/>
                <a:gd name="connsiteX2" fmla="*/ 21699 w 21754"/>
                <a:gd name="connsiteY2" fmla="*/ 1882 h 25154"/>
                <a:gd name="connsiteX3" fmla="*/ 116 w 21754"/>
                <a:gd name="connsiteY3" fmla="*/ 25154 h 25154"/>
                <a:gd name="connsiteX4" fmla="*/ 1 w 21754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57 w 21638"/>
                <a:gd name="connsiteY0" fmla="*/ 0 h 24822"/>
                <a:gd name="connsiteX1" fmla="*/ 21638 w 21638"/>
                <a:gd name="connsiteY1" fmla="*/ 1 h 24822"/>
                <a:gd name="connsiteX2" fmla="*/ 21583 w 21638"/>
                <a:gd name="connsiteY2" fmla="*/ 1550 h 24822"/>
                <a:gd name="connsiteX3" fmla="*/ 0 w 21638"/>
                <a:gd name="connsiteY3" fmla="*/ 24822 h 24822"/>
                <a:gd name="connsiteX4" fmla="*/ 57 w 21638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96" h="24822">
                  <a:moveTo>
                    <a:pt x="0" y="0"/>
                  </a:moveTo>
                  <a:cubicBezTo>
                    <a:pt x="9016" y="2323"/>
                    <a:pt x="16389" y="15277"/>
                    <a:pt x="21696" y="1"/>
                  </a:cubicBezTo>
                  <a:cubicBezTo>
                    <a:pt x="21671" y="3727"/>
                    <a:pt x="21666" y="-2176"/>
                    <a:pt x="21641" y="1550"/>
                  </a:cubicBezTo>
                  <a:cubicBezTo>
                    <a:pt x="15352" y="16658"/>
                    <a:pt x="5353" y="6323"/>
                    <a:pt x="58" y="24822"/>
                  </a:cubicBezTo>
                  <a:cubicBezTo>
                    <a:pt x="77" y="14501"/>
                    <a:pt x="38" y="10487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66000">
                  <a:schemeClr val="bg1"/>
                </a:gs>
                <a:gs pos="50000">
                  <a:schemeClr val="accent6">
                    <a:lumMod val="75000"/>
                  </a:schemeClr>
                </a:gs>
                <a:gs pos="37000">
                  <a:schemeClr val="bg1"/>
                </a:gs>
                <a:gs pos="100000">
                  <a:schemeClr val="accent6">
                    <a:lumMod val="7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9" name="Picture 5" descr="C:\Users\User-PC\Downloads\логотипы ЧелГУ\логотипы ЧелГУ\логотип круглый основной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2250"/>
            <a:ext cx="1368152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57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89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-36512" y="-27384"/>
            <a:ext cx="9276498" cy="1171189"/>
            <a:chOff x="-40642" y="-27383"/>
            <a:chExt cx="9184640" cy="1456191"/>
          </a:xfrm>
        </p:grpSpPr>
        <p:grpSp>
          <p:nvGrpSpPr>
            <p:cNvPr id="8" name="Группа 7"/>
            <p:cNvGrpSpPr/>
            <p:nvPr userDrawn="1"/>
          </p:nvGrpSpPr>
          <p:grpSpPr>
            <a:xfrm>
              <a:off x="-36511" y="-27383"/>
              <a:ext cx="8784975" cy="1456191"/>
              <a:chOff x="-36511" y="-27383"/>
              <a:chExt cx="8784975" cy="1456191"/>
            </a:xfrm>
          </p:grpSpPr>
          <p:sp>
            <p:nvSpPr>
              <p:cNvPr id="10" name="Блок-схема: документ 6"/>
              <p:cNvSpPr/>
              <p:nvPr userDrawn="1"/>
            </p:nvSpPr>
            <p:spPr>
              <a:xfrm rot="10800000">
                <a:off x="5308402" y="-27383"/>
                <a:ext cx="3440062" cy="521864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57 w 21657"/>
                  <a:gd name="connsiteY0" fmla="*/ 0 h 31493"/>
                  <a:gd name="connsiteX1" fmla="*/ 21657 w 21657"/>
                  <a:gd name="connsiteY1" fmla="*/ 0 h 31493"/>
                  <a:gd name="connsiteX2" fmla="*/ 21657 w 21657"/>
                  <a:gd name="connsiteY2" fmla="*/ 17322 h 31493"/>
                  <a:gd name="connsiteX3" fmla="*/ 0 w 21657"/>
                  <a:gd name="connsiteY3" fmla="*/ 30964 h 31493"/>
                  <a:gd name="connsiteX4" fmla="*/ 57 w 21657"/>
                  <a:gd name="connsiteY4" fmla="*/ 0 h 31493"/>
                  <a:gd name="connsiteX0" fmla="*/ 57 w 21657"/>
                  <a:gd name="connsiteY0" fmla="*/ 0 h 31368"/>
                  <a:gd name="connsiteX1" fmla="*/ 21657 w 21657"/>
                  <a:gd name="connsiteY1" fmla="*/ 0 h 31368"/>
                  <a:gd name="connsiteX2" fmla="*/ 21581 w 21657"/>
                  <a:gd name="connsiteY2" fmla="*/ 11179 h 31368"/>
                  <a:gd name="connsiteX3" fmla="*/ 0 w 21657"/>
                  <a:gd name="connsiteY3" fmla="*/ 30964 h 31368"/>
                  <a:gd name="connsiteX4" fmla="*/ 57 w 21657"/>
                  <a:gd name="connsiteY4" fmla="*/ 0 h 31368"/>
                  <a:gd name="connsiteX0" fmla="*/ 57 w 21664"/>
                  <a:gd name="connsiteY0" fmla="*/ 0 h 31371"/>
                  <a:gd name="connsiteX1" fmla="*/ 21657 w 21664"/>
                  <a:gd name="connsiteY1" fmla="*/ 0 h 31371"/>
                  <a:gd name="connsiteX2" fmla="*/ 21657 w 21664"/>
                  <a:gd name="connsiteY2" fmla="*/ 11345 h 31371"/>
                  <a:gd name="connsiteX3" fmla="*/ 0 w 21664"/>
                  <a:gd name="connsiteY3" fmla="*/ 30964 h 31371"/>
                  <a:gd name="connsiteX4" fmla="*/ 57 w 21664"/>
                  <a:gd name="connsiteY4" fmla="*/ 0 h 31371"/>
                  <a:gd name="connsiteX0" fmla="*/ 57 w 21664"/>
                  <a:gd name="connsiteY0" fmla="*/ 0 h 31374"/>
                  <a:gd name="connsiteX1" fmla="*/ 21657 w 21664"/>
                  <a:gd name="connsiteY1" fmla="*/ 0 h 31374"/>
                  <a:gd name="connsiteX2" fmla="*/ 21657 w 21664"/>
                  <a:gd name="connsiteY2" fmla="*/ 11511 h 31374"/>
                  <a:gd name="connsiteX3" fmla="*/ 0 w 21664"/>
                  <a:gd name="connsiteY3" fmla="*/ 30964 h 31374"/>
                  <a:gd name="connsiteX4" fmla="*/ 57 w 2166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94"/>
                  <a:gd name="connsiteY0" fmla="*/ 0 h 31333"/>
                  <a:gd name="connsiteX1" fmla="*/ 21714 w 21794"/>
                  <a:gd name="connsiteY1" fmla="*/ 5977 h 31333"/>
                  <a:gd name="connsiteX2" fmla="*/ 21791 w 21794"/>
                  <a:gd name="connsiteY2" fmla="*/ 8688 h 31333"/>
                  <a:gd name="connsiteX3" fmla="*/ 0 w 21794"/>
                  <a:gd name="connsiteY3" fmla="*/ 30964 h 31333"/>
                  <a:gd name="connsiteX4" fmla="*/ 57 w 21794"/>
                  <a:gd name="connsiteY4" fmla="*/ 0 h 31333"/>
                  <a:gd name="connsiteX0" fmla="*/ 57 w 21798"/>
                  <a:gd name="connsiteY0" fmla="*/ 0 h 31333"/>
                  <a:gd name="connsiteX1" fmla="*/ 21790 w 21798"/>
                  <a:gd name="connsiteY1" fmla="*/ 5645 h 31333"/>
                  <a:gd name="connsiteX2" fmla="*/ 21791 w 21798"/>
                  <a:gd name="connsiteY2" fmla="*/ 8688 h 31333"/>
                  <a:gd name="connsiteX3" fmla="*/ 0 w 21798"/>
                  <a:gd name="connsiteY3" fmla="*/ 30964 h 31333"/>
                  <a:gd name="connsiteX4" fmla="*/ 57 w 21798"/>
                  <a:gd name="connsiteY4" fmla="*/ 0 h 31333"/>
                  <a:gd name="connsiteX0" fmla="*/ 5 w 21803"/>
                  <a:gd name="connsiteY0" fmla="*/ 1992 h 25688"/>
                  <a:gd name="connsiteX1" fmla="*/ 21795 w 21803"/>
                  <a:gd name="connsiteY1" fmla="*/ 0 h 25688"/>
                  <a:gd name="connsiteX2" fmla="*/ 21796 w 21803"/>
                  <a:gd name="connsiteY2" fmla="*/ 3043 h 25688"/>
                  <a:gd name="connsiteX3" fmla="*/ 5 w 21803"/>
                  <a:gd name="connsiteY3" fmla="*/ 25319 h 25688"/>
                  <a:gd name="connsiteX4" fmla="*/ 5 w 21803"/>
                  <a:gd name="connsiteY4" fmla="*/ 1992 h 25688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19 w 21798"/>
                  <a:gd name="connsiteY0" fmla="*/ 0 h 27810"/>
                  <a:gd name="connsiteX1" fmla="*/ 21790 w 21798"/>
                  <a:gd name="connsiteY1" fmla="*/ 2491 h 27810"/>
                  <a:gd name="connsiteX2" fmla="*/ 21791 w 21798"/>
                  <a:gd name="connsiteY2" fmla="*/ 5534 h 27810"/>
                  <a:gd name="connsiteX3" fmla="*/ 0 w 21798"/>
                  <a:gd name="connsiteY3" fmla="*/ 27810 h 27810"/>
                  <a:gd name="connsiteX4" fmla="*/ 19 w 21798"/>
                  <a:gd name="connsiteY4" fmla="*/ 0 h 27810"/>
                  <a:gd name="connsiteX0" fmla="*/ 5 w 21803"/>
                  <a:gd name="connsiteY0" fmla="*/ 0 h 31131"/>
                  <a:gd name="connsiteX1" fmla="*/ 21795 w 21803"/>
                  <a:gd name="connsiteY1" fmla="*/ 5812 h 31131"/>
                  <a:gd name="connsiteX2" fmla="*/ 21796 w 21803"/>
                  <a:gd name="connsiteY2" fmla="*/ 8855 h 31131"/>
                  <a:gd name="connsiteX3" fmla="*/ 5 w 21803"/>
                  <a:gd name="connsiteY3" fmla="*/ 31131 h 31131"/>
                  <a:gd name="connsiteX4" fmla="*/ 5 w 21803"/>
                  <a:gd name="connsiteY4" fmla="*/ 0 h 31131"/>
                  <a:gd name="connsiteX0" fmla="*/ 4 w 21802"/>
                  <a:gd name="connsiteY0" fmla="*/ 0 h 24822"/>
                  <a:gd name="connsiteX1" fmla="*/ 21794 w 21802"/>
                  <a:gd name="connsiteY1" fmla="*/ 5812 h 24822"/>
                  <a:gd name="connsiteX2" fmla="*/ 21795 w 21802"/>
                  <a:gd name="connsiteY2" fmla="*/ 8855 h 24822"/>
                  <a:gd name="connsiteX3" fmla="*/ 23 w 21802"/>
                  <a:gd name="connsiteY3" fmla="*/ 24822 h 24822"/>
                  <a:gd name="connsiteX4" fmla="*/ 4 w 21802"/>
                  <a:gd name="connsiteY4" fmla="*/ 0 h 24822"/>
                  <a:gd name="connsiteX0" fmla="*/ 4 w 21798"/>
                  <a:gd name="connsiteY0" fmla="*/ 0 h 24822"/>
                  <a:gd name="connsiteX1" fmla="*/ 21737 w 21798"/>
                  <a:gd name="connsiteY1" fmla="*/ 1 h 24822"/>
                  <a:gd name="connsiteX2" fmla="*/ 21795 w 21798"/>
                  <a:gd name="connsiteY2" fmla="*/ 8855 h 24822"/>
                  <a:gd name="connsiteX3" fmla="*/ 23 w 21798"/>
                  <a:gd name="connsiteY3" fmla="*/ 24822 h 24822"/>
                  <a:gd name="connsiteX4" fmla="*/ 4 w 21798"/>
                  <a:gd name="connsiteY4" fmla="*/ 0 h 24822"/>
                  <a:gd name="connsiteX0" fmla="*/ 4 w 21745"/>
                  <a:gd name="connsiteY0" fmla="*/ 0 h 24822"/>
                  <a:gd name="connsiteX1" fmla="*/ 21737 w 21745"/>
                  <a:gd name="connsiteY1" fmla="*/ 1 h 24822"/>
                  <a:gd name="connsiteX2" fmla="*/ 21738 w 21745"/>
                  <a:gd name="connsiteY2" fmla="*/ 8523 h 24822"/>
                  <a:gd name="connsiteX3" fmla="*/ 23 w 21745"/>
                  <a:gd name="connsiteY3" fmla="*/ 24822 h 24822"/>
                  <a:gd name="connsiteX4" fmla="*/ 4 w 21745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05"/>
                  <a:gd name="connsiteY0" fmla="*/ 0 h 24822"/>
                  <a:gd name="connsiteX1" fmla="*/ 21661 w 21705"/>
                  <a:gd name="connsiteY1" fmla="*/ 1 h 24822"/>
                  <a:gd name="connsiteX2" fmla="*/ 21701 w 21705"/>
                  <a:gd name="connsiteY2" fmla="*/ 6033 h 24822"/>
                  <a:gd name="connsiteX3" fmla="*/ 23 w 21705"/>
                  <a:gd name="connsiteY3" fmla="*/ 24822 h 24822"/>
                  <a:gd name="connsiteX4" fmla="*/ 4 w 21705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1 w 21754"/>
                  <a:gd name="connsiteY0" fmla="*/ 0 h 25154"/>
                  <a:gd name="connsiteX1" fmla="*/ 21754 w 21754"/>
                  <a:gd name="connsiteY1" fmla="*/ 333 h 25154"/>
                  <a:gd name="connsiteX2" fmla="*/ 21699 w 21754"/>
                  <a:gd name="connsiteY2" fmla="*/ 1882 h 25154"/>
                  <a:gd name="connsiteX3" fmla="*/ 116 w 21754"/>
                  <a:gd name="connsiteY3" fmla="*/ 25154 h 25154"/>
                  <a:gd name="connsiteX4" fmla="*/ 1 w 21754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57 w 21638"/>
                  <a:gd name="connsiteY0" fmla="*/ 0 h 24822"/>
                  <a:gd name="connsiteX1" fmla="*/ 21638 w 21638"/>
                  <a:gd name="connsiteY1" fmla="*/ 1 h 24822"/>
                  <a:gd name="connsiteX2" fmla="*/ 21583 w 21638"/>
                  <a:gd name="connsiteY2" fmla="*/ 1550 h 24822"/>
                  <a:gd name="connsiteX3" fmla="*/ 0 w 21638"/>
                  <a:gd name="connsiteY3" fmla="*/ 24822 h 24822"/>
                  <a:gd name="connsiteX4" fmla="*/ 57 w 21638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715"/>
                  <a:gd name="connsiteY0" fmla="*/ 9961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9961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04"/>
                  <a:gd name="connsiteY0" fmla="*/ 24240 h 29138"/>
                  <a:gd name="connsiteX1" fmla="*/ 21333 w 21604"/>
                  <a:gd name="connsiteY1" fmla="*/ 0 h 29138"/>
                  <a:gd name="connsiteX2" fmla="*/ 21603 w 21604"/>
                  <a:gd name="connsiteY2" fmla="*/ 5866 h 29138"/>
                  <a:gd name="connsiteX3" fmla="*/ 20 w 21604"/>
                  <a:gd name="connsiteY3" fmla="*/ 29138 h 29138"/>
                  <a:gd name="connsiteX4" fmla="*/ 0 w 21604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20743 w 21333"/>
                  <a:gd name="connsiteY2" fmla="*/ 304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18815"/>
                  <a:gd name="connsiteY0" fmla="*/ 19809 h 24707"/>
                  <a:gd name="connsiteX1" fmla="*/ 18733 w 18815"/>
                  <a:gd name="connsiteY1" fmla="*/ 882 h 24707"/>
                  <a:gd name="connsiteX2" fmla="*/ 18812 w 18815"/>
                  <a:gd name="connsiteY2" fmla="*/ 1102 h 24707"/>
                  <a:gd name="connsiteX3" fmla="*/ 20 w 18815"/>
                  <a:gd name="connsiteY3" fmla="*/ 24707 h 24707"/>
                  <a:gd name="connsiteX4" fmla="*/ 0 w 18815"/>
                  <a:gd name="connsiteY4" fmla="*/ 19809 h 24707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18716 w 18733"/>
                  <a:gd name="connsiteY2" fmla="*/ 54 h 23825"/>
                  <a:gd name="connsiteX3" fmla="*/ 20 w 18733"/>
                  <a:gd name="connsiteY3" fmla="*/ 23825 h 23825"/>
                  <a:gd name="connsiteX4" fmla="*/ 0 w 18733"/>
                  <a:gd name="connsiteY4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39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69 h 25361"/>
                  <a:gd name="connsiteX1" fmla="*/ 18714 w 18714"/>
                  <a:gd name="connsiteY1" fmla="*/ 42 h 25361"/>
                  <a:gd name="connsiteX2" fmla="*/ 1 w 18714"/>
                  <a:gd name="connsiteY2" fmla="*/ 25361 h 25361"/>
                  <a:gd name="connsiteX3" fmla="*/ 0 w 18714"/>
                  <a:gd name="connsiteY3" fmla="*/ 18969 h 25361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30018"/>
                  <a:gd name="connsiteX1" fmla="*/ 18752 w 18752"/>
                  <a:gd name="connsiteY1" fmla="*/ 0 h 30018"/>
                  <a:gd name="connsiteX2" fmla="*/ 804 w 18752"/>
                  <a:gd name="connsiteY2" fmla="*/ 30018 h 30018"/>
                  <a:gd name="connsiteX3" fmla="*/ 0 w 18752"/>
                  <a:gd name="connsiteY3" fmla="*/ 19115 h 30018"/>
                  <a:gd name="connsiteX0" fmla="*/ 321 w 19073"/>
                  <a:gd name="connsiteY0" fmla="*/ 19115 h 30018"/>
                  <a:gd name="connsiteX1" fmla="*/ 19073 w 19073"/>
                  <a:gd name="connsiteY1" fmla="*/ 0 h 30018"/>
                  <a:gd name="connsiteX2" fmla="*/ 1125 w 19073"/>
                  <a:gd name="connsiteY2" fmla="*/ 30018 h 30018"/>
                  <a:gd name="connsiteX3" fmla="*/ 321 w 19073"/>
                  <a:gd name="connsiteY3" fmla="*/ 19115 h 30018"/>
                  <a:gd name="connsiteX0" fmla="*/ 0 w 18752"/>
                  <a:gd name="connsiteY0" fmla="*/ 19115 h 27658"/>
                  <a:gd name="connsiteX1" fmla="*/ 18752 w 18752"/>
                  <a:gd name="connsiteY1" fmla="*/ 0 h 27658"/>
                  <a:gd name="connsiteX2" fmla="*/ 1833 w 18752"/>
                  <a:gd name="connsiteY2" fmla="*/ 27658 h 27658"/>
                  <a:gd name="connsiteX3" fmla="*/ 0 w 18752"/>
                  <a:gd name="connsiteY3" fmla="*/ 19115 h 27658"/>
                  <a:gd name="connsiteX0" fmla="*/ 0 w 18752"/>
                  <a:gd name="connsiteY0" fmla="*/ 19115 h 28158"/>
                  <a:gd name="connsiteX1" fmla="*/ 18752 w 18752"/>
                  <a:gd name="connsiteY1" fmla="*/ 0 h 28158"/>
                  <a:gd name="connsiteX2" fmla="*/ 1833 w 18752"/>
                  <a:gd name="connsiteY2" fmla="*/ 27658 h 28158"/>
                  <a:gd name="connsiteX3" fmla="*/ 0 w 18752"/>
                  <a:gd name="connsiteY3" fmla="*/ 19115 h 28158"/>
                  <a:gd name="connsiteX0" fmla="*/ 0 w 19883"/>
                  <a:gd name="connsiteY0" fmla="*/ 23835 h 30019"/>
                  <a:gd name="connsiteX1" fmla="*/ 19883 w 19883"/>
                  <a:gd name="connsiteY1" fmla="*/ 0 h 30019"/>
                  <a:gd name="connsiteX2" fmla="*/ 2964 w 19883"/>
                  <a:gd name="connsiteY2" fmla="*/ 27658 h 30019"/>
                  <a:gd name="connsiteX3" fmla="*/ 0 w 19883"/>
                  <a:gd name="connsiteY3" fmla="*/ 23835 h 30019"/>
                  <a:gd name="connsiteX0" fmla="*/ 0 w 19883"/>
                  <a:gd name="connsiteY0" fmla="*/ 23835 h 28425"/>
                  <a:gd name="connsiteX1" fmla="*/ 19883 w 19883"/>
                  <a:gd name="connsiteY1" fmla="*/ 0 h 28425"/>
                  <a:gd name="connsiteX2" fmla="*/ 2964 w 19883"/>
                  <a:gd name="connsiteY2" fmla="*/ 27658 h 28425"/>
                  <a:gd name="connsiteX3" fmla="*/ 0 w 19883"/>
                  <a:gd name="connsiteY3" fmla="*/ 23835 h 28425"/>
                  <a:gd name="connsiteX0" fmla="*/ 13 w 19896"/>
                  <a:gd name="connsiteY0" fmla="*/ 23850 h 28440"/>
                  <a:gd name="connsiteX1" fmla="*/ 19896 w 19896"/>
                  <a:gd name="connsiteY1" fmla="*/ 15 h 28440"/>
                  <a:gd name="connsiteX2" fmla="*/ 2977 w 19896"/>
                  <a:gd name="connsiteY2" fmla="*/ 27673 h 28440"/>
                  <a:gd name="connsiteX3" fmla="*/ 13 w 19896"/>
                  <a:gd name="connsiteY3" fmla="*/ 23850 h 28440"/>
                  <a:gd name="connsiteX0" fmla="*/ 715 w 20598"/>
                  <a:gd name="connsiteY0" fmla="*/ 23849 h 27776"/>
                  <a:gd name="connsiteX1" fmla="*/ 20598 w 20598"/>
                  <a:gd name="connsiteY1" fmla="*/ 14 h 27776"/>
                  <a:gd name="connsiteX2" fmla="*/ 3679 w 20598"/>
                  <a:gd name="connsiteY2" fmla="*/ 27672 h 27776"/>
                  <a:gd name="connsiteX3" fmla="*/ 715 w 20598"/>
                  <a:gd name="connsiteY3" fmla="*/ 23849 h 27776"/>
                  <a:gd name="connsiteX0" fmla="*/ 711 w 20765"/>
                  <a:gd name="connsiteY0" fmla="*/ 25534 h 27831"/>
                  <a:gd name="connsiteX1" fmla="*/ 20765 w 20765"/>
                  <a:gd name="connsiteY1" fmla="*/ 13 h 27831"/>
                  <a:gd name="connsiteX2" fmla="*/ 3846 w 20765"/>
                  <a:gd name="connsiteY2" fmla="*/ 27671 h 27831"/>
                  <a:gd name="connsiteX3" fmla="*/ 711 w 20765"/>
                  <a:gd name="connsiteY3" fmla="*/ 25534 h 27831"/>
                  <a:gd name="connsiteX0" fmla="*/ 731 w 20065"/>
                  <a:gd name="connsiteY0" fmla="*/ 25870 h 27849"/>
                  <a:gd name="connsiteX1" fmla="*/ 20065 w 20065"/>
                  <a:gd name="connsiteY1" fmla="*/ 12 h 27849"/>
                  <a:gd name="connsiteX2" fmla="*/ 3146 w 20065"/>
                  <a:gd name="connsiteY2" fmla="*/ 27670 h 27849"/>
                  <a:gd name="connsiteX3" fmla="*/ 731 w 20065"/>
                  <a:gd name="connsiteY3" fmla="*/ 25870 h 27849"/>
                  <a:gd name="connsiteX0" fmla="*/ 762 w 20096"/>
                  <a:gd name="connsiteY0" fmla="*/ 25871 h 27885"/>
                  <a:gd name="connsiteX1" fmla="*/ 20096 w 20096"/>
                  <a:gd name="connsiteY1" fmla="*/ 13 h 27885"/>
                  <a:gd name="connsiteX2" fmla="*/ 3177 w 20096"/>
                  <a:gd name="connsiteY2" fmla="*/ 27671 h 27885"/>
                  <a:gd name="connsiteX3" fmla="*/ 762 w 20096"/>
                  <a:gd name="connsiteY3" fmla="*/ 25871 h 27885"/>
                  <a:gd name="connsiteX0" fmla="*/ 762 w 20096"/>
                  <a:gd name="connsiteY0" fmla="*/ 25871 h 27671"/>
                  <a:gd name="connsiteX1" fmla="*/ 20096 w 20096"/>
                  <a:gd name="connsiteY1" fmla="*/ 13 h 27671"/>
                  <a:gd name="connsiteX2" fmla="*/ 3177 w 20096"/>
                  <a:gd name="connsiteY2" fmla="*/ 27671 h 27671"/>
                  <a:gd name="connsiteX3" fmla="*/ 762 w 20096"/>
                  <a:gd name="connsiteY3" fmla="*/ 25871 h 27671"/>
                  <a:gd name="connsiteX0" fmla="*/ 762 w 20096"/>
                  <a:gd name="connsiteY0" fmla="*/ 25871 h 27671"/>
                  <a:gd name="connsiteX1" fmla="*/ 20096 w 20096"/>
                  <a:gd name="connsiteY1" fmla="*/ 13 h 27671"/>
                  <a:gd name="connsiteX2" fmla="*/ 3177 w 20096"/>
                  <a:gd name="connsiteY2" fmla="*/ 27671 h 27671"/>
                  <a:gd name="connsiteX3" fmla="*/ 762 w 20096"/>
                  <a:gd name="connsiteY3" fmla="*/ 25871 h 27671"/>
                  <a:gd name="connsiteX0" fmla="*/ 759 w 20230"/>
                  <a:gd name="connsiteY0" fmla="*/ 27894 h 28060"/>
                  <a:gd name="connsiteX1" fmla="*/ 20230 w 20230"/>
                  <a:gd name="connsiteY1" fmla="*/ 13 h 28060"/>
                  <a:gd name="connsiteX2" fmla="*/ 3311 w 20230"/>
                  <a:gd name="connsiteY2" fmla="*/ 27671 h 28060"/>
                  <a:gd name="connsiteX3" fmla="*/ 759 w 20230"/>
                  <a:gd name="connsiteY3" fmla="*/ 27894 h 28060"/>
                  <a:gd name="connsiteX0" fmla="*/ 759 w 20230"/>
                  <a:gd name="connsiteY0" fmla="*/ 27894 h 29681"/>
                  <a:gd name="connsiteX1" fmla="*/ 20230 w 20230"/>
                  <a:gd name="connsiteY1" fmla="*/ 13 h 29681"/>
                  <a:gd name="connsiteX2" fmla="*/ 3311 w 20230"/>
                  <a:gd name="connsiteY2" fmla="*/ 27671 h 29681"/>
                  <a:gd name="connsiteX3" fmla="*/ 759 w 20230"/>
                  <a:gd name="connsiteY3" fmla="*/ 27894 h 29681"/>
                  <a:gd name="connsiteX0" fmla="*/ 1022 w 20493"/>
                  <a:gd name="connsiteY0" fmla="*/ 27894 h 34751"/>
                  <a:gd name="connsiteX1" fmla="*/ 20493 w 20493"/>
                  <a:gd name="connsiteY1" fmla="*/ 13 h 34751"/>
                  <a:gd name="connsiteX2" fmla="*/ 3814 w 20493"/>
                  <a:gd name="connsiteY2" fmla="*/ 34751 h 34751"/>
                  <a:gd name="connsiteX3" fmla="*/ 1022 w 20493"/>
                  <a:gd name="connsiteY3" fmla="*/ 27894 h 34751"/>
                  <a:gd name="connsiteX0" fmla="*/ 1005 w 20579"/>
                  <a:gd name="connsiteY0" fmla="*/ 24862 h 34753"/>
                  <a:gd name="connsiteX1" fmla="*/ 20579 w 20579"/>
                  <a:gd name="connsiteY1" fmla="*/ 15 h 34753"/>
                  <a:gd name="connsiteX2" fmla="*/ 3900 w 20579"/>
                  <a:gd name="connsiteY2" fmla="*/ 34753 h 34753"/>
                  <a:gd name="connsiteX3" fmla="*/ 1005 w 20579"/>
                  <a:gd name="connsiteY3" fmla="*/ 24862 h 34753"/>
                  <a:gd name="connsiteX0" fmla="*/ 860 w 20434"/>
                  <a:gd name="connsiteY0" fmla="*/ 24862 h 34753"/>
                  <a:gd name="connsiteX1" fmla="*/ 20434 w 20434"/>
                  <a:gd name="connsiteY1" fmla="*/ 15 h 34753"/>
                  <a:gd name="connsiteX2" fmla="*/ 3755 w 20434"/>
                  <a:gd name="connsiteY2" fmla="*/ 34753 h 34753"/>
                  <a:gd name="connsiteX3" fmla="*/ 860 w 20434"/>
                  <a:gd name="connsiteY3" fmla="*/ 24862 h 34753"/>
                  <a:gd name="connsiteX0" fmla="*/ 224 w 8247"/>
                  <a:gd name="connsiteY0" fmla="*/ 8039 h 17930"/>
                  <a:gd name="connsiteX1" fmla="*/ 8244 w 8247"/>
                  <a:gd name="connsiteY1" fmla="*/ 50 h 17930"/>
                  <a:gd name="connsiteX2" fmla="*/ 3119 w 8247"/>
                  <a:gd name="connsiteY2" fmla="*/ 17930 h 17930"/>
                  <a:gd name="connsiteX3" fmla="*/ 224 w 8247"/>
                  <a:gd name="connsiteY3" fmla="*/ 8039 h 17930"/>
                  <a:gd name="connsiteX0" fmla="*/ 231 w 10498"/>
                  <a:gd name="connsiteY0" fmla="*/ 8231 h 9986"/>
                  <a:gd name="connsiteX1" fmla="*/ 10495 w 10498"/>
                  <a:gd name="connsiteY1" fmla="*/ 14 h 9986"/>
                  <a:gd name="connsiteX2" fmla="*/ 4281 w 10498"/>
                  <a:gd name="connsiteY2" fmla="*/ 9986 h 9986"/>
                  <a:gd name="connsiteX3" fmla="*/ 231 w 10498"/>
                  <a:gd name="connsiteY3" fmla="*/ 8231 h 9986"/>
                  <a:gd name="connsiteX0" fmla="*/ 260 w 10750"/>
                  <a:gd name="connsiteY0" fmla="*/ 7302 h 9059"/>
                  <a:gd name="connsiteX1" fmla="*/ 10750 w 10750"/>
                  <a:gd name="connsiteY1" fmla="*/ 15 h 9059"/>
                  <a:gd name="connsiteX2" fmla="*/ 4118 w 10750"/>
                  <a:gd name="connsiteY2" fmla="*/ 9059 h 9059"/>
                  <a:gd name="connsiteX3" fmla="*/ 260 w 10750"/>
                  <a:gd name="connsiteY3" fmla="*/ 7302 h 9059"/>
                  <a:gd name="connsiteX0" fmla="*/ 257 w 10015"/>
                  <a:gd name="connsiteY0" fmla="*/ 8060 h 10235"/>
                  <a:gd name="connsiteX1" fmla="*/ 10015 w 10015"/>
                  <a:gd name="connsiteY1" fmla="*/ 17 h 10235"/>
                  <a:gd name="connsiteX2" fmla="*/ 3846 w 10015"/>
                  <a:gd name="connsiteY2" fmla="*/ 10000 h 10235"/>
                  <a:gd name="connsiteX3" fmla="*/ 257 w 10015"/>
                  <a:gd name="connsiteY3" fmla="*/ 8060 h 10235"/>
                  <a:gd name="connsiteX0" fmla="*/ 253 w 10011"/>
                  <a:gd name="connsiteY0" fmla="*/ 8060 h 10000"/>
                  <a:gd name="connsiteX1" fmla="*/ 10011 w 10011"/>
                  <a:gd name="connsiteY1" fmla="*/ 17 h 10000"/>
                  <a:gd name="connsiteX2" fmla="*/ 3842 w 10011"/>
                  <a:gd name="connsiteY2" fmla="*/ 10000 h 10000"/>
                  <a:gd name="connsiteX3" fmla="*/ 253 w 10011"/>
                  <a:gd name="connsiteY3" fmla="*/ 8060 h 10000"/>
                  <a:gd name="connsiteX0" fmla="*/ 1039 w 10797"/>
                  <a:gd name="connsiteY0" fmla="*/ 8060 h 10549"/>
                  <a:gd name="connsiteX1" fmla="*/ 10797 w 10797"/>
                  <a:gd name="connsiteY1" fmla="*/ 17 h 10549"/>
                  <a:gd name="connsiteX2" fmla="*/ 4628 w 10797"/>
                  <a:gd name="connsiteY2" fmla="*/ 10000 h 10549"/>
                  <a:gd name="connsiteX3" fmla="*/ 684 w 10797"/>
                  <a:gd name="connsiteY3" fmla="*/ 9413 h 10549"/>
                  <a:gd name="connsiteX4" fmla="*/ 1039 w 10797"/>
                  <a:gd name="connsiteY4" fmla="*/ 8060 h 10549"/>
                  <a:gd name="connsiteX0" fmla="*/ 1039 w 10797"/>
                  <a:gd name="connsiteY0" fmla="*/ 8060 h 10000"/>
                  <a:gd name="connsiteX1" fmla="*/ 10797 w 10797"/>
                  <a:gd name="connsiteY1" fmla="*/ 17 h 10000"/>
                  <a:gd name="connsiteX2" fmla="*/ 4628 w 10797"/>
                  <a:gd name="connsiteY2" fmla="*/ 10000 h 10000"/>
                  <a:gd name="connsiteX3" fmla="*/ 684 w 10797"/>
                  <a:gd name="connsiteY3" fmla="*/ 9413 h 10000"/>
                  <a:gd name="connsiteX4" fmla="*/ 1039 w 10797"/>
                  <a:gd name="connsiteY4" fmla="*/ 8060 h 10000"/>
                  <a:gd name="connsiteX0" fmla="*/ 1039 w 10797"/>
                  <a:gd name="connsiteY0" fmla="*/ 8060 h 10000"/>
                  <a:gd name="connsiteX1" fmla="*/ 10797 w 10797"/>
                  <a:gd name="connsiteY1" fmla="*/ 17 h 10000"/>
                  <a:gd name="connsiteX2" fmla="*/ 4628 w 10797"/>
                  <a:gd name="connsiteY2" fmla="*/ 10000 h 10000"/>
                  <a:gd name="connsiteX3" fmla="*/ 684 w 10797"/>
                  <a:gd name="connsiteY3" fmla="*/ 9413 h 10000"/>
                  <a:gd name="connsiteX4" fmla="*/ 1039 w 10797"/>
                  <a:gd name="connsiteY4" fmla="*/ 8060 h 10000"/>
                  <a:gd name="connsiteX0" fmla="*/ 191 w 10304"/>
                  <a:gd name="connsiteY0" fmla="*/ 9397 h 10136"/>
                  <a:gd name="connsiteX1" fmla="*/ 10304 w 10304"/>
                  <a:gd name="connsiteY1" fmla="*/ 1 h 10136"/>
                  <a:gd name="connsiteX2" fmla="*/ 4135 w 10304"/>
                  <a:gd name="connsiteY2" fmla="*/ 9984 h 10136"/>
                  <a:gd name="connsiteX3" fmla="*/ 191 w 10304"/>
                  <a:gd name="connsiteY3" fmla="*/ 9397 h 10136"/>
                  <a:gd name="connsiteX0" fmla="*/ 196 w 10309"/>
                  <a:gd name="connsiteY0" fmla="*/ 9397 h 10703"/>
                  <a:gd name="connsiteX1" fmla="*/ 10309 w 10309"/>
                  <a:gd name="connsiteY1" fmla="*/ 1 h 10703"/>
                  <a:gd name="connsiteX2" fmla="*/ 4140 w 10309"/>
                  <a:gd name="connsiteY2" fmla="*/ 9984 h 10703"/>
                  <a:gd name="connsiteX3" fmla="*/ 196 w 10309"/>
                  <a:gd name="connsiteY3" fmla="*/ 9397 h 10703"/>
                  <a:gd name="connsiteX0" fmla="*/ 196 w 10658"/>
                  <a:gd name="connsiteY0" fmla="*/ 7768 h 9074"/>
                  <a:gd name="connsiteX1" fmla="*/ 10658 w 10658"/>
                  <a:gd name="connsiteY1" fmla="*/ 342 h 9074"/>
                  <a:gd name="connsiteX2" fmla="*/ 4140 w 10658"/>
                  <a:gd name="connsiteY2" fmla="*/ 8355 h 9074"/>
                  <a:gd name="connsiteX3" fmla="*/ 196 w 10658"/>
                  <a:gd name="connsiteY3" fmla="*/ 7768 h 9074"/>
                  <a:gd name="connsiteX0" fmla="*/ 184 w 10000"/>
                  <a:gd name="connsiteY0" fmla="*/ 8561 h 10000"/>
                  <a:gd name="connsiteX1" fmla="*/ 10000 w 10000"/>
                  <a:gd name="connsiteY1" fmla="*/ 377 h 10000"/>
                  <a:gd name="connsiteX2" fmla="*/ 3884 w 10000"/>
                  <a:gd name="connsiteY2" fmla="*/ 9208 h 10000"/>
                  <a:gd name="connsiteX3" fmla="*/ 184 w 10000"/>
                  <a:gd name="connsiteY3" fmla="*/ 8561 h 10000"/>
                  <a:gd name="connsiteX0" fmla="*/ 11 w 9827"/>
                  <a:gd name="connsiteY0" fmla="*/ 8561 h 10170"/>
                  <a:gd name="connsiteX1" fmla="*/ 9827 w 9827"/>
                  <a:gd name="connsiteY1" fmla="*/ 377 h 10170"/>
                  <a:gd name="connsiteX2" fmla="*/ 3711 w 9827"/>
                  <a:gd name="connsiteY2" fmla="*/ 9208 h 10170"/>
                  <a:gd name="connsiteX3" fmla="*/ 11 w 9827"/>
                  <a:gd name="connsiteY3" fmla="*/ 8561 h 10170"/>
                  <a:gd name="connsiteX0" fmla="*/ 11 w 10000"/>
                  <a:gd name="connsiteY0" fmla="*/ 8418 h 10000"/>
                  <a:gd name="connsiteX1" fmla="*/ 10000 w 10000"/>
                  <a:gd name="connsiteY1" fmla="*/ 371 h 10000"/>
                  <a:gd name="connsiteX2" fmla="*/ 3776 w 10000"/>
                  <a:gd name="connsiteY2" fmla="*/ 9054 h 10000"/>
                  <a:gd name="connsiteX3" fmla="*/ 11 w 10000"/>
                  <a:gd name="connsiteY3" fmla="*/ 8418 h 10000"/>
                  <a:gd name="connsiteX0" fmla="*/ 11 w 10000"/>
                  <a:gd name="connsiteY0" fmla="*/ 8352 h 10407"/>
                  <a:gd name="connsiteX1" fmla="*/ 10000 w 10000"/>
                  <a:gd name="connsiteY1" fmla="*/ 305 h 10407"/>
                  <a:gd name="connsiteX2" fmla="*/ 3998 w 10000"/>
                  <a:gd name="connsiteY2" fmla="*/ 10407 h 10407"/>
                  <a:gd name="connsiteX0" fmla="*/ 11 w 10000"/>
                  <a:gd name="connsiteY0" fmla="*/ 8916 h 9338"/>
                  <a:gd name="connsiteX1" fmla="*/ 10000 w 10000"/>
                  <a:gd name="connsiteY1" fmla="*/ 869 h 9338"/>
                  <a:gd name="connsiteX2" fmla="*/ 4449 w 10000"/>
                  <a:gd name="connsiteY2" fmla="*/ 9338 h 9338"/>
                  <a:gd name="connsiteX0" fmla="*/ 11 w 10000"/>
                  <a:gd name="connsiteY0" fmla="*/ 9718 h 9767"/>
                  <a:gd name="connsiteX1" fmla="*/ 10000 w 10000"/>
                  <a:gd name="connsiteY1" fmla="*/ 1101 h 9767"/>
                  <a:gd name="connsiteX2" fmla="*/ 4547 w 10000"/>
                  <a:gd name="connsiteY2" fmla="*/ 9767 h 9767"/>
                  <a:gd name="connsiteX0" fmla="*/ 0 w 9989"/>
                  <a:gd name="connsiteY0" fmla="*/ 9950 h 10000"/>
                  <a:gd name="connsiteX1" fmla="*/ 9989 w 9989"/>
                  <a:gd name="connsiteY1" fmla="*/ 1127 h 10000"/>
                  <a:gd name="connsiteX2" fmla="*/ 4536 w 9989"/>
                  <a:gd name="connsiteY2" fmla="*/ 10000 h 10000"/>
                  <a:gd name="connsiteX0" fmla="*/ 0 w 10000"/>
                  <a:gd name="connsiteY0" fmla="*/ 10485 h 10535"/>
                  <a:gd name="connsiteX1" fmla="*/ 10000 w 10000"/>
                  <a:gd name="connsiteY1" fmla="*/ 1662 h 10535"/>
                  <a:gd name="connsiteX2" fmla="*/ 4541 w 10000"/>
                  <a:gd name="connsiteY2" fmla="*/ 10535 h 10535"/>
                  <a:gd name="connsiteX0" fmla="*/ 0 w 10000"/>
                  <a:gd name="connsiteY0" fmla="*/ 10485 h 10535"/>
                  <a:gd name="connsiteX1" fmla="*/ 10000 w 10000"/>
                  <a:gd name="connsiteY1" fmla="*/ 1662 h 10535"/>
                  <a:gd name="connsiteX2" fmla="*/ 4541 w 10000"/>
                  <a:gd name="connsiteY2" fmla="*/ 10535 h 10535"/>
                  <a:gd name="connsiteX0" fmla="*/ 0 w 8822"/>
                  <a:gd name="connsiteY0" fmla="*/ 10072 h 10535"/>
                  <a:gd name="connsiteX1" fmla="*/ 8822 w 8822"/>
                  <a:gd name="connsiteY1" fmla="*/ 1662 h 10535"/>
                  <a:gd name="connsiteX2" fmla="*/ 3363 w 8822"/>
                  <a:gd name="connsiteY2" fmla="*/ 10535 h 10535"/>
                  <a:gd name="connsiteX0" fmla="*/ 0 w 10111"/>
                  <a:gd name="connsiteY0" fmla="*/ 10345 h 10345"/>
                  <a:gd name="connsiteX1" fmla="*/ 10111 w 10111"/>
                  <a:gd name="connsiteY1" fmla="*/ 1578 h 10345"/>
                  <a:gd name="connsiteX2" fmla="*/ 3923 w 10111"/>
                  <a:gd name="connsiteY2" fmla="*/ 10000 h 10345"/>
                  <a:gd name="connsiteX0" fmla="*/ 0 w 10111"/>
                  <a:gd name="connsiteY0" fmla="*/ 9692 h 10000"/>
                  <a:gd name="connsiteX1" fmla="*/ 10111 w 10111"/>
                  <a:gd name="connsiteY1" fmla="*/ 1578 h 10000"/>
                  <a:gd name="connsiteX2" fmla="*/ 3923 w 10111"/>
                  <a:gd name="connsiteY2" fmla="*/ 10000 h 10000"/>
                  <a:gd name="connsiteX0" fmla="*/ 0 w 10245"/>
                  <a:gd name="connsiteY0" fmla="*/ 10084 h 10084"/>
                  <a:gd name="connsiteX1" fmla="*/ 10245 w 10245"/>
                  <a:gd name="connsiteY1" fmla="*/ 1578 h 10084"/>
                  <a:gd name="connsiteX2" fmla="*/ 4057 w 10245"/>
                  <a:gd name="connsiteY2" fmla="*/ 10000 h 10084"/>
                  <a:gd name="connsiteX0" fmla="*/ 0 w 9845"/>
                  <a:gd name="connsiteY0" fmla="*/ 9756 h 9756"/>
                  <a:gd name="connsiteX1" fmla="*/ 9844 w 9845"/>
                  <a:gd name="connsiteY1" fmla="*/ 1903 h 9756"/>
                  <a:gd name="connsiteX2" fmla="*/ 4057 w 9845"/>
                  <a:gd name="connsiteY2" fmla="*/ 9672 h 9756"/>
                  <a:gd name="connsiteX0" fmla="*/ 0 w 10000"/>
                  <a:gd name="connsiteY0" fmla="*/ 10000 h 10000"/>
                  <a:gd name="connsiteX1" fmla="*/ 9999 w 10000"/>
                  <a:gd name="connsiteY1" fmla="*/ 1951 h 10000"/>
                  <a:gd name="connsiteX2" fmla="*/ 4121 w 10000"/>
                  <a:gd name="connsiteY2" fmla="*/ 9914 h 10000"/>
                  <a:gd name="connsiteX0" fmla="*/ 0 w 9797"/>
                  <a:gd name="connsiteY0" fmla="*/ 9935 h 9935"/>
                  <a:gd name="connsiteX1" fmla="*/ 9796 w 9797"/>
                  <a:gd name="connsiteY1" fmla="*/ 2020 h 9935"/>
                  <a:gd name="connsiteX2" fmla="*/ 4121 w 9797"/>
                  <a:gd name="connsiteY2" fmla="*/ 9849 h 9935"/>
                  <a:gd name="connsiteX0" fmla="*/ 0 w 10000"/>
                  <a:gd name="connsiteY0" fmla="*/ 10000 h 10000"/>
                  <a:gd name="connsiteX1" fmla="*/ 9999 w 10000"/>
                  <a:gd name="connsiteY1" fmla="*/ 2033 h 10000"/>
                  <a:gd name="connsiteX2" fmla="*/ 4206 w 10000"/>
                  <a:gd name="connsiteY2" fmla="*/ 9913 h 10000"/>
                  <a:gd name="connsiteX0" fmla="*/ 0 w 10000"/>
                  <a:gd name="connsiteY0" fmla="*/ 10000 h 10000"/>
                  <a:gd name="connsiteX1" fmla="*/ 9999 w 10000"/>
                  <a:gd name="connsiteY1" fmla="*/ 2033 h 10000"/>
                  <a:gd name="connsiteX2" fmla="*/ 4206 w 10000"/>
                  <a:gd name="connsiteY2" fmla="*/ 9913 h 10000"/>
                  <a:gd name="connsiteX0" fmla="*/ 0 w 10788"/>
                  <a:gd name="connsiteY0" fmla="*/ 12624 h 12624"/>
                  <a:gd name="connsiteX1" fmla="*/ 9999 w 10788"/>
                  <a:gd name="connsiteY1" fmla="*/ 4657 h 12624"/>
                  <a:gd name="connsiteX2" fmla="*/ 9358 w 10788"/>
                  <a:gd name="connsiteY2" fmla="*/ 245 h 12624"/>
                  <a:gd name="connsiteX3" fmla="*/ 4206 w 10788"/>
                  <a:gd name="connsiteY3" fmla="*/ 12537 h 12624"/>
                  <a:gd name="connsiteX0" fmla="*/ 0 w 10062"/>
                  <a:gd name="connsiteY0" fmla="*/ 8417 h 8417"/>
                  <a:gd name="connsiteX1" fmla="*/ 9999 w 10062"/>
                  <a:gd name="connsiteY1" fmla="*/ 450 h 8417"/>
                  <a:gd name="connsiteX2" fmla="*/ 4206 w 10062"/>
                  <a:gd name="connsiteY2" fmla="*/ 8330 h 8417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00"/>
                  <a:gd name="connsiteY0" fmla="*/ 10316 h 10316"/>
                  <a:gd name="connsiteX1" fmla="*/ 9937 w 10000"/>
                  <a:gd name="connsiteY1" fmla="*/ 851 h 10316"/>
                  <a:gd name="connsiteX2" fmla="*/ 4180 w 10000"/>
                  <a:gd name="connsiteY2" fmla="*/ 10213 h 10316"/>
                  <a:gd name="connsiteX0" fmla="*/ 0 w 10056"/>
                  <a:gd name="connsiteY0" fmla="*/ 9943 h 9943"/>
                  <a:gd name="connsiteX1" fmla="*/ 9937 w 10056"/>
                  <a:gd name="connsiteY1" fmla="*/ 478 h 9943"/>
                  <a:gd name="connsiteX2" fmla="*/ 5380 w 10056"/>
                  <a:gd name="connsiteY2" fmla="*/ 5489 h 9943"/>
                  <a:gd name="connsiteX3" fmla="*/ 4180 w 10056"/>
                  <a:gd name="connsiteY3" fmla="*/ 9840 h 9943"/>
                  <a:gd name="connsiteX0" fmla="*/ 0 w 10006"/>
                  <a:gd name="connsiteY0" fmla="*/ 10000 h 10000"/>
                  <a:gd name="connsiteX1" fmla="*/ 9882 w 10006"/>
                  <a:gd name="connsiteY1" fmla="*/ 481 h 10000"/>
                  <a:gd name="connsiteX2" fmla="*/ 5601 w 10006"/>
                  <a:gd name="connsiteY2" fmla="*/ 5520 h 10000"/>
                  <a:gd name="connsiteX3" fmla="*/ 4157 w 10006"/>
                  <a:gd name="connsiteY3" fmla="*/ 9896 h 10000"/>
                  <a:gd name="connsiteX0" fmla="*/ 0 w 10014"/>
                  <a:gd name="connsiteY0" fmla="*/ 10000 h 10000"/>
                  <a:gd name="connsiteX1" fmla="*/ 9882 w 10014"/>
                  <a:gd name="connsiteY1" fmla="*/ 481 h 10000"/>
                  <a:gd name="connsiteX2" fmla="*/ 5875 w 10014"/>
                  <a:gd name="connsiteY2" fmla="*/ 5520 h 10000"/>
                  <a:gd name="connsiteX3" fmla="*/ 4157 w 10014"/>
                  <a:gd name="connsiteY3" fmla="*/ 9896 h 10000"/>
                  <a:gd name="connsiteX0" fmla="*/ 0 w 10014"/>
                  <a:gd name="connsiteY0" fmla="*/ 9595 h 9595"/>
                  <a:gd name="connsiteX1" fmla="*/ 4324 w 10014"/>
                  <a:gd name="connsiteY1" fmla="*/ 3343 h 9595"/>
                  <a:gd name="connsiteX2" fmla="*/ 9882 w 10014"/>
                  <a:gd name="connsiteY2" fmla="*/ 76 h 9595"/>
                  <a:gd name="connsiteX3" fmla="*/ 5875 w 10014"/>
                  <a:gd name="connsiteY3" fmla="*/ 5115 h 9595"/>
                  <a:gd name="connsiteX4" fmla="*/ 4157 w 10014"/>
                  <a:gd name="connsiteY4" fmla="*/ 9491 h 9595"/>
                  <a:gd name="connsiteX0" fmla="*/ 0 w 9978"/>
                  <a:gd name="connsiteY0" fmla="*/ 10811 h 10811"/>
                  <a:gd name="connsiteX1" fmla="*/ 4318 w 9978"/>
                  <a:gd name="connsiteY1" fmla="*/ 4295 h 10811"/>
                  <a:gd name="connsiteX2" fmla="*/ 9868 w 9978"/>
                  <a:gd name="connsiteY2" fmla="*/ 890 h 10811"/>
                  <a:gd name="connsiteX3" fmla="*/ 5867 w 9978"/>
                  <a:gd name="connsiteY3" fmla="*/ 6142 h 10811"/>
                  <a:gd name="connsiteX4" fmla="*/ 4151 w 9978"/>
                  <a:gd name="connsiteY4" fmla="*/ 10703 h 10811"/>
                  <a:gd name="connsiteX0" fmla="*/ 0 w 10000"/>
                  <a:gd name="connsiteY0" fmla="*/ 10000 h 10000"/>
                  <a:gd name="connsiteX1" fmla="*/ 4328 w 10000"/>
                  <a:gd name="connsiteY1" fmla="*/ 3973 h 10000"/>
                  <a:gd name="connsiteX2" fmla="*/ 9890 w 10000"/>
                  <a:gd name="connsiteY2" fmla="*/ 823 h 10000"/>
                  <a:gd name="connsiteX3" fmla="*/ 5880 w 10000"/>
                  <a:gd name="connsiteY3" fmla="*/ 5681 h 10000"/>
                  <a:gd name="connsiteX4" fmla="*/ 4160 w 10000"/>
                  <a:gd name="connsiteY4" fmla="*/ 9900 h 10000"/>
                  <a:gd name="connsiteX0" fmla="*/ 0 w 9995"/>
                  <a:gd name="connsiteY0" fmla="*/ 9947 h 9947"/>
                  <a:gd name="connsiteX1" fmla="*/ 4328 w 9995"/>
                  <a:gd name="connsiteY1" fmla="*/ 3920 h 9947"/>
                  <a:gd name="connsiteX2" fmla="*/ 9890 w 9995"/>
                  <a:gd name="connsiteY2" fmla="*/ 770 h 9947"/>
                  <a:gd name="connsiteX3" fmla="*/ 5675 w 9995"/>
                  <a:gd name="connsiteY3" fmla="*/ 6249 h 9947"/>
                  <a:gd name="connsiteX4" fmla="*/ 4160 w 9995"/>
                  <a:gd name="connsiteY4" fmla="*/ 9847 h 9947"/>
                  <a:gd name="connsiteX0" fmla="*/ 0 w 9533"/>
                  <a:gd name="connsiteY0" fmla="*/ 11597 h 11597"/>
                  <a:gd name="connsiteX1" fmla="*/ 4330 w 9533"/>
                  <a:gd name="connsiteY1" fmla="*/ 5538 h 11597"/>
                  <a:gd name="connsiteX2" fmla="*/ 9416 w 9533"/>
                  <a:gd name="connsiteY2" fmla="*/ 653 h 11597"/>
                  <a:gd name="connsiteX3" fmla="*/ 5678 w 9533"/>
                  <a:gd name="connsiteY3" fmla="*/ 7879 h 11597"/>
                  <a:gd name="connsiteX4" fmla="*/ 4162 w 9533"/>
                  <a:gd name="connsiteY4" fmla="*/ 11496 h 11597"/>
                  <a:gd name="connsiteX0" fmla="*/ 0 w 10164"/>
                  <a:gd name="connsiteY0" fmla="*/ 8377 h 8377"/>
                  <a:gd name="connsiteX1" fmla="*/ 4542 w 10164"/>
                  <a:gd name="connsiteY1" fmla="*/ 3152 h 8377"/>
                  <a:gd name="connsiteX2" fmla="*/ 10045 w 10164"/>
                  <a:gd name="connsiteY2" fmla="*/ 690 h 8377"/>
                  <a:gd name="connsiteX3" fmla="*/ 5956 w 10164"/>
                  <a:gd name="connsiteY3" fmla="*/ 5171 h 8377"/>
                  <a:gd name="connsiteX4" fmla="*/ 4366 w 10164"/>
                  <a:gd name="connsiteY4" fmla="*/ 8290 h 8377"/>
                  <a:gd name="connsiteX0" fmla="*/ 0 w 10011"/>
                  <a:gd name="connsiteY0" fmla="*/ 10110 h 10110"/>
                  <a:gd name="connsiteX1" fmla="*/ 4469 w 10011"/>
                  <a:gd name="connsiteY1" fmla="*/ 3873 h 10110"/>
                  <a:gd name="connsiteX2" fmla="*/ 9883 w 10011"/>
                  <a:gd name="connsiteY2" fmla="*/ 934 h 10110"/>
                  <a:gd name="connsiteX3" fmla="*/ 6261 w 10011"/>
                  <a:gd name="connsiteY3" fmla="*/ 5158 h 10110"/>
                  <a:gd name="connsiteX4" fmla="*/ 4296 w 10011"/>
                  <a:gd name="connsiteY4" fmla="*/ 10006 h 10110"/>
                  <a:gd name="connsiteX0" fmla="*/ 0 w 10011"/>
                  <a:gd name="connsiteY0" fmla="*/ 10232 h 10232"/>
                  <a:gd name="connsiteX1" fmla="*/ 4469 w 10011"/>
                  <a:gd name="connsiteY1" fmla="*/ 3995 h 10232"/>
                  <a:gd name="connsiteX2" fmla="*/ 9883 w 10011"/>
                  <a:gd name="connsiteY2" fmla="*/ 1056 h 10232"/>
                  <a:gd name="connsiteX3" fmla="*/ 6261 w 10011"/>
                  <a:gd name="connsiteY3" fmla="*/ 4316 h 10232"/>
                  <a:gd name="connsiteX4" fmla="*/ 4296 w 10011"/>
                  <a:gd name="connsiteY4" fmla="*/ 10128 h 10232"/>
                  <a:gd name="connsiteX0" fmla="*/ 0 w 9851"/>
                  <a:gd name="connsiteY0" fmla="*/ 11506 h 11506"/>
                  <a:gd name="connsiteX1" fmla="*/ 4469 w 9851"/>
                  <a:gd name="connsiteY1" fmla="*/ 5269 h 11506"/>
                  <a:gd name="connsiteX2" fmla="*/ 9718 w 9851"/>
                  <a:gd name="connsiteY2" fmla="*/ 883 h 11506"/>
                  <a:gd name="connsiteX3" fmla="*/ 6261 w 9851"/>
                  <a:gd name="connsiteY3" fmla="*/ 5590 h 11506"/>
                  <a:gd name="connsiteX4" fmla="*/ 4296 w 9851"/>
                  <a:gd name="connsiteY4" fmla="*/ 11402 h 11506"/>
                  <a:gd name="connsiteX0" fmla="*/ 0 w 10070"/>
                  <a:gd name="connsiteY0" fmla="*/ 9014 h 9014"/>
                  <a:gd name="connsiteX1" fmla="*/ 4537 w 10070"/>
                  <a:gd name="connsiteY1" fmla="*/ 3593 h 9014"/>
                  <a:gd name="connsiteX2" fmla="*/ 9937 w 10070"/>
                  <a:gd name="connsiteY2" fmla="*/ 899 h 9014"/>
                  <a:gd name="connsiteX3" fmla="*/ 6356 w 10070"/>
                  <a:gd name="connsiteY3" fmla="*/ 3872 h 9014"/>
                  <a:gd name="connsiteX4" fmla="*/ 4361 w 10070"/>
                  <a:gd name="connsiteY4" fmla="*/ 8924 h 9014"/>
                  <a:gd name="connsiteX0" fmla="*/ 0 w 10000"/>
                  <a:gd name="connsiteY0" fmla="*/ 10000 h 10000"/>
                  <a:gd name="connsiteX1" fmla="*/ 4505 w 10000"/>
                  <a:gd name="connsiteY1" fmla="*/ 3986 h 10000"/>
                  <a:gd name="connsiteX2" fmla="*/ 9868 w 10000"/>
                  <a:gd name="connsiteY2" fmla="*/ 997 h 10000"/>
                  <a:gd name="connsiteX3" fmla="*/ 6312 w 10000"/>
                  <a:gd name="connsiteY3" fmla="*/ 4296 h 10000"/>
                  <a:gd name="connsiteX4" fmla="*/ 4331 w 10000"/>
                  <a:gd name="connsiteY4" fmla="*/ 9900 h 10000"/>
                  <a:gd name="connsiteX0" fmla="*/ 0 w 10000"/>
                  <a:gd name="connsiteY0" fmla="*/ 9940 h 9940"/>
                  <a:gd name="connsiteX1" fmla="*/ 4505 w 10000"/>
                  <a:gd name="connsiteY1" fmla="*/ 3926 h 9940"/>
                  <a:gd name="connsiteX2" fmla="*/ 9868 w 10000"/>
                  <a:gd name="connsiteY2" fmla="*/ 937 h 9940"/>
                  <a:gd name="connsiteX3" fmla="*/ 6312 w 10000"/>
                  <a:gd name="connsiteY3" fmla="*/ 4701 h 9940"/>
                  <a:gd name="connsiteX4" fmla="*/ 4331 w 10000"/>
                  <a:gd name="connsiteY4" fmla="*/ 9840 h 9940"/>
                  <a:gd name="connsiteX0" fmla="*/ 0 w 10002"/>
                  <a:gd name="connsiteY0" fmla="*/ 10134 h 10134"/>
                  <a:gd name="connsiteX1" fmla="*/ 4505 w 10002"/>
                  <a:gd name="connsiteY1" fmla="*/ 4084 h 10134"/>
                  <a:gd name="connsiteX2" fmla="*/ 9868 w 10002"/>
                  <a:gd name="connsiteY2" fmla="*/ 1077 h 10134"/>
                  <a:gd name="connsiteX3" fmla="*/ 6312 w 10002"/>
                  <a:gd name="connsiteY3" fmla="*/ 4863 h 10134"/>
                  <a:gd name="connsiteX4" fmla="*/ 4331 w 10002"/>
                  <a:gd name="connsiteY4" fmla="*/ 10033 h 10134"/>
                  <a:gd name="connsiteX0" fmla="*/ 0 w 10013"/>
                  <a:gd name="connsiteY0" fmla="*/ 10134 h 10134"/>
                  <a:gd name="connsiteX1" fmla="*/ 4505 w 10013"/>
                  <a:gd name="connsiteY1" fmla="*/ 4084 h 10134"/>
                  <a:gd name="connsiteX2" fmla="*/ 9868 w 10013"/>
                  <a:gd name="connsiteY2" fmla="*/ 1077 h 10134"/>
                  <a:gd name="connsiteX3" fmla="*/ 6312 w 10013"/>
                  <a:gd name="connsiteY3" fmla="*/ 4863 h 10134"/>
                  <a:gd name="connsiteX4" fmla="*/ 4331 w 10013"/>
                  <a:gd name="connsiteY4" fmla="*/ 10033 h 10134"/>
                  <a:gd name="connsiteX0" fmla="*/ 0 w 10013"/>
                  <a:gd name="connsiteY0" fmla="*/ 10211 h 10211"/>
                  <a:gd name="connsiteX1" fmla="*/ 4505 w 10013"/>
                  <a:gd name="connsiteY1" fmla="*/ 4161 h 10211"/>
                  <a:gd name="connsiteX2" fmla="*/ 9868 w 10013"/>
                  <a:gd name="connsiteY2" fmla="*/ 1154 h 10211"/>
                  <a:gd name="connsiteX3" fmla="*/ 6312 w 10013"/>
                  <a:gd name="connsiteY3" fmla="*/ 4472 h 10211"/>
                  <a:gd name="connsiteX4" fmla="*/ 4331 w 10013"/>
                  <a:gd name="connsiteY4" fmla="*/ 10110 h 10211"/>
                  <a:gd name="connsiteX0" fmla="*/ 0 w 10014"/>
                  <a:gd name="connsiteY0" fmla="*/ 10371 h 10371"/>
                  <a:gd name="connsiteX1" fmla="*/ 4505 w 10014"/>
                  <a:gd name="connsiteY1" fmla="*/ 4321 h 10371"/>
                  <a:gd name="connsiteX2" fmla="*/ 9868 w 10014"/>
                  <a:gd name="connsiteY2" fmla="*/ 1314 h 10371"/>
                  <a:gd name="connsiteX3" fmla="*/ 6312 w 10014"/>
                  <a:gd name="connsiteY3" fmla="*/ 4632 h 10371"/>
                  <a:gd name="connsiteX4" fmla="*/ 4331 w 10014"/>
                  <a:gd name="connsiteY4" fmla="*/ 10270 h 10371"/>
                  <a:gd name="connsiteX0" fmla="*/ 0 w 10004"/>
                  <a:gd name="connsiteY0" fmla="*/ 10308 h 10308"/>
                  <a:gd name="connsiteX1" fmla="*/ 4505 w 10004"/>
                  <a:gd name="connsiteY1" fmla="*/ 4258 h 10308"/>
                  <a:gd name="connsiteX2" fmla="*/ 9868 w 10004"/>
                  <a:gd name="connsiteY2" fmla="*/ 1251 h 10308"/>
                  <a:gd name="connsiteX3" fmla="*/ 6027 w 10004"/>
                  <a:gd name="connsiteY3" fmla="*/ 4881 h 10308"/>
                  <a:gd name="connsiteX4" fmla="*/ 4331 w 10004"/>
                  <a:gd name="connsiteY4" fmla="*/ 10207 h 10308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10008"/>
                  <a:gd name="connsiteY0" fmla="*/ 10281 h 10281"/>
                  <a:gd name="connsiteX1" fmla="*/ 4505 w 10008"/>
                  <a:gd name="connsiteY1" fmla="*/ 4231 h 10281"/>
                  <a:gd name="connsiteX2" fmla="*/ 9868 w 10008"/>
                  <a:gd name="connsiteY2" fmla="*/ 1224 h 10281"/>
                  <a:gd name="connsiteX3" fmla="*/ 6027 w 10008"/>
                  <a:gd name="connsiteY3" fmla="*/ 4854 h 10281"/>
                  <a:gd name="connsiteX4" fmla="*/ 4331 w 10008"/>
                  <a:gd name="connsiteY4" fmla="*/ 10180 h 10281"/>
                  <a:gd name="connsiteX0" fmla="*/ 0 w 9990"/>
                  <a:gd name="connsiteY0" fmla="*/ 10016 h 10016"/>
                  <a:gd name="connsiteX1" fmla="*/ 4505 w 9990"/>
                  <a:gd name="connsiteY1" fmla="*/ 3966 h 10016"/>
                  <a:gd name="connsiteX2" fmla="*/ 9868 w 9990"/>
                  <a:gd name="connsiteY2" fmla="*/ 959 h 10016"/>
                  <a:gd name="connsiteX3" fmla="*/ 6027 w 9990"/>
                  <a:gd name="connsiteY3" fmla="*/ 4589 h 10016"/>
                  <a:gd name="connsiteX4" fmla="*/ 4188 w 9990"/>
                  <a:gd name="connsiteY4" fmla="*/ 9915 h 10016"/>
                  <a:gd name="connsiteX0" fmla="*/ 0 w 10000"/>
                  <a:gd name="connsiteY0" fmla="*/ 10000 h 10000"/>
                  <a:gd name="connsiteX1" fmla="*/ 4510 w 10000"/>
                  <a:gd name="connsiteY1" fmla="*/ 3960 h 10000"/>
                  <a:gd name="connsiteX2" fmla="*/ 9878 w 10000"/>
                  <a:gd name="connsiteY2" fmla="*/ 957 h 10000"/>
                  <a:gd name="connsiteX3" fmla="*/ 6033 w 10000"/>
                  <a:gd name="connsiteY3" fmla="*/ 4582 h 10000"/>
                  <a:gd name="connsiteX4" fmla="*/ 4192 w 10000"/>
                  <a:gd name="connsiteY4" fmla="*/ 9899 h 10000"/>
                  <a:gd name="connsiteX0" fmla="*/ 0 w 10000"/>
                  <a:gd name="connsiteY0" fmla="*/ 10000 h 10000"/>
                  <a:gd name="connsiteX1" fmla="*/ 4510 w 10000"/>
                  <a:gd name="connsiteY1" fmla="*/ 3960 h 10000"/>
                  <a:gd name="connsiteX2" fmla="*/ 9878 w 10000"/>
                  <a:gd name="connsiteY2" fmla="*/ 957 h 10000"/>
                  <a:gd name="connsiteX3" fmla="*/ 6033 w 10000"/>
                  <a:gd name="connsiteY3" fmla="*/ 4582 h 10000"/>
                  <a:gd name="connsiteX4" fmla="*/ 4192 w 10000"/>
                  <a:gd name="connsiteY4" fmla="*/ 9899 h 10000"/>
                  <a:gd name="connsiteX0" fmla="*/ 0 w 10001"/>
                  <a:gd name="connsiteY0" fmla="*/ 10000 h 10000"/>
                  <a:gd name="connsiteX1" fmla="*/ 4510 w 10001"/>
                  <a:gd name="connsiteY1" fmla="*/ 3960 h 10000"/>
                  <a:gd name="connsiteX2" fmla="*/ 9878 w 10001"/>
                  <a:gd name="connsiteY2" fmla="*/ 957 h 10000"/>
                  <a:gd name="connsiteX3" fmla="*/ 6033 w 10001"/>
                  <a:gd name="connsiteY3" fmla="*/ 4582 h 10000"/>
                  <a:gd name="connsiteX4" fmla="*/ 4073 w 10001"/>
                  <a:gd name="connsiteY4" fmla="*/ 9899 h 10000"/>
                  <a:gd name="connsiteX0" fmla="*/ 0 w 10002"/>
                  <a:gd name="connsiteY0" fmla="*/ 10003 h 10058"/>
                  <a:gd name="connsiteX1" fmla="*/ 4510 w 10002"/>
                  <a:gd name="connsiteY1" fmla="*/ 3963 h 10058"/>
                  <a:gd name="connsiteX2" fmla="*/ 9878 w 10002"/>
                  <a:gd name="connsiteY2" fmla="*/ 960 h 10058"/>
                  <a:gd name="connsiteX3" fmla="*/ 6033 w 10002"/>
                  <a:gd name="connsiteY3" fmla="*/ 4585 h 10058"/>
                  <a:gd name="connsiteX4" fmla="*/ 3764 w 10002"/>
                  <a:gd name="connsiteY4" fmla="*/ 10058 h 10058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03"/>
                  <a:gd name="connsiteY0" fmla="*/ 10009 h 10375"/>
                  <a:gd name="connsiteX1" fmla="*/ 4510 w 10003"/>
                  <a:gd name="connsiteY1" fmla="*/ 3969 h 10375"/>
                  <a:gd name="connsiteX2" fmla="*/ 9878 w 10003"/>
                  <a:gd name="connsiteY2" fmla="*/ 966 h 10375"/>
                  <a:gd name="connsiteX3" fmla="*/ 6033 w 10003"/>
                  <a:gd name="connsiteY3" fmla="*/ 4591 h 10375"/>
                  <a:gd name="connsiteX4" fmla="*/ 3598 w 10003"/>
                  <a:gd name="connsiteY4" fmla="*/ 10375 h 10375"/>
                  <a:gd name="connsiteX0" fmla="*/ 0 w 10051"/>
                  <a:gd name="connsiteY0" fmla="*/ 10787 h 10787"/>
                  <a:gd name="connsiteX1" fmla="*/ 4558 w 10051"/>
                  <a:gd name="connsiteY1" fmla="*/ 3969 h 10787"/>
                  <a:gd name="connsiteX2" fmla="*/ 9926 w 10051"/>
                  <a:gd name="connsiteY2" fmla="*/ 966 h 10787"/>
                  <a:gd name="connsiteX3" fmla="*/ 6081 w 10051"/>
                  <a:gd name="connsiteY3" fmla="*/ 4591 h 10787"/>
                  <a:gd name="connsiteX4" fmla="*/ 3646 w 10051"/>
                  <a:gd name="connsiteY4" fmla="*/ 10375 h 10787"/>
                  <a:gd name="connsiteX0" fmla="*/ 0 w 10051"/>
                  <a:gd name="connsiteY0" fmla="*/ 10799 h 11010"/>
                  <a:gd name="connsiteX1" fmla="*/ 4558 w 10051"/>
                  <a:gd name="connsiteY1" fmla="*/ 3981 h 11010"/>
                  <a:gd name="connsiteX2" fmla="*/ 9926 w 10051"/>
                  <a:gd name="connsiteY2" fmla="*/ 978 h 11010"/>
                  <a:gd name="connsiteX3" fmla="*/ 6081 w 10051"/>
                  <a:gd name="connsiteY3" fmla="*/ 4603 h 11010"/>
                  <a:gd name="connsiteX4" fmla="*/ 3646 w 10051"/>
                  <a:gd name="connsiteY4" fmla="*/ 11010 h 11010"/>
                  <a:gd name="connsiteX0" fmla="*/ 0 w 10051"/>
                  <a:gd name="connsiteY0" fmla="*/ 10779 h 10779"/>
                  <a:gd name="connsiteX1" fmla="*/ 4558 w 10051"/>
                  <a:gd name="connsiteY1" fmla="*/ 3961 h 10779"/>
                  <a:gd name="connsiteX2" fmla="*/ 9926 w 10051"/>
                  <a:gd name="connsiteY2" fmla="*/ 958 h 10779"/>
                  <a:gd name="connsiteX3" fmla="*/ 6081 w 10051"/>
                  <a:gd name="connsiteY3" fmla="*/ 4583 h 10779"/>
                  <a:gd name="connsiteX4" fmla="*/ 3694 w 10051"/>
                  <a:gd name="connsiteY4" fmla="*/ 9900 h 10779"/>
                  <a:gd name="connsiteX0" fmla="*/ 0 w 10053"/>
                  <a:gd name="connsiteY0" fmla="*/ 10808 h 11486"/>
                  <a:gd name="connsiteX1" fmla="*/ 4558 w 10053"/>
                  <a:gd name="connsiteY1" fmla="*/ 3990 h 11486"/>
                  <a:gd name="connsiteX2" fmla="*/ 9926 w 10053"/>
                  <a:gd name="connsiteY2" fmla="*/ 987 h 11486"/>
                  <a:gd name="connsiteX3" fmla="*/ 6081 w 10053"/>
                  <a:gd name="connsiteY3" fmla="*/ 4612 h 11486"/>
                  <a:gd name="connsiteX4" fmla="*/ 3290 w 10053"/>
                  <a:gd name="connsiteY4" fmla="*/ 11486 h 11486"/>
                  <a:gd name="connsiteX0" fmla="*/ 0 w 10052"/>
                  <a:gd name="connsiteY0" fmla="*/ 10803 h 11170"/>
                  <a:gd name="connsiteX1" fmla="*/ 4558 w 10052"/>
                  <a:gd name="connsiteY1" fmla="*/ 3985 h 11170"/>
                  <a:gd name="connsiteX2" fmla="*/ 9926 w 10052"/>
                  <a:gd name="connsiteY2" fmla="*/ 982 h 11170"/>
                  <a:gd name="connsiteX3" fmla="*/ 6081 w 10052"/>
                  <a:gd name="connsiteY3" fmla="*/ 4607 h 11170"/>
                  <a:gd name="connsiteX4" fmla="*/ 3361 w 10052"/>
                  <a:gd name="connsiteY4" fmla="*/ 11170 h 11170"/>
                  <a:gd name="connsiteX0" fmla="*/ 0 w 10052"/>
                  <a:gd name="connsiteY0" fmla="*/ 10794 h 10794"/>
                  <a:gd name="connsiteX1" fmla="*/ 4558 w 10052"/>
                  <a:gd name="connsiteY1" fmla="*/ 3976 h 10794"/>
                  <a:gd name="connsiteX2" fmla="*/ 9926 w 10052"/>
                  <a:gd name="connsiteY2" fmla="*/ 973 h 10794"/>
                  <a:gd name="connsiteX3" fmla="*/ 6081 w 10052"/>
                  <a:gd name="connsiteY3" fmla="*/ 4598 h 10794"/>
                  <a:gd name="connsiteX4" fmla="*/ 3432 w 10052"/>
                  <a:gd name="connsiteY4" fmla="*/ 10694 h 10794"/>
                  <a:gd name="connsiteX0" fmla="*/ 0 w 10108"/>
                  <a:gd name="connsiteY0" fmla="*/ 10039 h 10039"/>
                  <a:gd name="connsiteX1" fmla="*/ 4558 w 10108"/>
                  <a:gd name="connsiteY1" fmla="*/ 3221 h 10039"/>
                  <a:gd name="connsiteX2" fmla="*/ 9926 w 10108"/>
                  <a:gd name="connsiteY2" fmla="*/ 218 h 10039"/>
                  <a:gd name="connsiteX3" fmla="*/ 6081 w 10108"/>
                  <a:gd name="connsiteY3" fmla="*/ 3843 h 10039"/>
                  <a:gd name="connsiteX4" fmla="*/ 3432 w 10108"/>
                  <a:gd name="connsiteY4" fmla="*/ 9939 h 1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8" h="10039">
                    <a:moveTo>
                      <a:pt x="0" y="10039"/>
                    </a:moveTo>
                    <a:cubicBezTo>
                      <a:pt x="752" y="8826"/>
                      <a:pt x="2839" y="4755"/>
                      <a:pt x="4558" y="3221"/>
                    </a:cubicBezTo>
                    <a:cubicBezTo>
                      <a:pt x="6274" y="1688"/>
                      <a:pt x="9895" y="506"/>
                      <a:pt x="9926" y="218"/>
                    </a:cubicBezTo>
                    <a:cubicBezTo>
                      <a:pt x="10983" y="-840"/>
                      <a:pt x="7163" y="2223"/>
                      <a:pt x="6081" y="3843"/>
                    </a:cubicBezTo>
                    <a:cubicBezTo>
                      <a:pt x="4999" y="5463"/>
                      <a:pt x="4123" y="7652"/>
                      <a:pt x="3432" y="9939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Блок-схема: документ 6"/>
              <p:cNvSpPr/>
              <p:nvPr userDrawn="1"/>
            </p:nvSpPr>
            <p:spPr>
              <a:xfrm>
                <a:off x="-36511" y="330740"/>
                <a:ext cx="7938348" cy="1098068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57 w 21657"/>
                  <a:gd name="connsiteY0" fmla="*/ 0 h 31493"/>
                  <a:gd name="connsiteX1" fmla="*/ 21657 w 21657"/>
                  <a:gd name="connsiteY1" fmla="*/ 0 h 31493"/>
                  <a:gd name="connsiteX2" fmla="*/ 21657 w 21657"/>
                  <a:gd name="connsiteY2" fmla="*/ 17322 h 31493"/>
                  <a:gd name="connsiteX3" fmla="*/ 0 w 21657"/>
                  <a:gd name="connsiteY3" fmla="*/ 30964 h 31493"/>
                  <a:gd name="connsiteX4" fmla="*/ 57 w 21657"/>
                  <a:gd name="connsiteY4" fmla="*/ 0 h 31493"/>
                  <a:gd name="connsiteX0" fmla="*/ 57 w 21657"/>
                  <a:gd name="connsiteY0" fmla="*/ 0 h 31368"/>
                  <a:gd name="connsiteX1" fmla="*/ 21657 w 21657"/>
                  <a:gd name="connsiteY1" fmla="*/ 0 h 31368"/>
                  <a:gd name="connsiteX2" fmla="*/ 21581 w 21657"/>
                  <a:gd name="connsiteY2" fmla="*/ 11179 h 31368"/>
                  <a:gd name="connsiteX3" fmla="*/ 0 w 21657"/>
                  <a:gd name="connsiteY3" fmla="*/ 30964 h 31368"/>
                  <a:gd name="connsiteX4" fmla="*/ 57 w 21657"/>
                  <a:gd name="connsiteY4" fmla="*/ 0 h 31368"/>
                  <a:gd name="connsiteX0" fmla="*/ 57 w 21664"/>
                  <a:gd name="connsiteY0" fmla="*/ 0 h 31371"/>
                  <a:gd name="connsiteX1" fmla="*/ 21657 w 21664"/>
                  <a:gd name="connsiteY1" fmla="*/ 0 h 31371"/>
                  <a:gd name="connsiteX2" fmla="*/ 21657 w 21664"/>
                  <a:gd name="connsiteY2" fmla="*/ 11345 h 31371"/>
                  <a:gd name="connsiteX3" fmla="*/ 0 w 21664"/>
                  <a:gd name="connsiteY3" fmla="*/ 30964 h 31371"/>
                  <a:gd name="connsiteX4" fmla="*/ 57 w 21664"/>
                  <a:gd name="connsiteY4" fmla="*/ 0 h 31371"/>
                  <a:gd name="connsiteX0" fmla="*/ 57 w 21664"/>
                  <a:gd name="connsiteY0" fmla="*/ 0 h 31374"/>
                  <a:gd name="connsiteX1" fmla="*/ 21657 w 21664"/>
                  <a:gd name="connsiteY1" fmla="*/ 0 h 31374"/>
                  <a:gd name="connsiteX2" fmla="*/ 21657 w 21664"/>
                  <a:gd name="connsiteY2" fmla="*/ 11511 h 31374"/>
                  <a:gd name="connsiteX3" fmla="*/ 0 w 21664"/>
                  <a:gd name="connsiteY3" fmla="*/ 30964 h 31374"/>
                  <a:gd name="connsiteX4" fmla="*/ 57 w 2166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14"/>
                  <a:gd name="connsiteY0" fmla="*/ 0 h 31374"/>
                  <a:gd name="connsiteX1" fmla="*/ 21714 w 21714"/>
                  <a:gd name="connsiteY1" fmla="*/ 5977 h 31374"/>
                  <a:gd name="connsiteX2" fmla="*/ 21657 w 21714"/>
                  <a:gd name="connsiteY2" fmla="*/ 11511 h 31374"/>
                  <a:gd name="connsiteX3" fmla="*/ 0 w 21714"/>
                  <a:gd name="connsiteY3" fmla="*/ 30964 h 31374"/>
                  <a:gd name="connsiteX4" fmla="*/ 57 w 21714"/>
                  <a:gd name="connsiteY4" fmla="*/ 0 h 31374"/>
                  <a:gd name="connsiteX0" fmla="*/ 57 w 21794"/>
                  <a:gd name="connsiteY0" fmla="*/ 0 h 31333"/>
                  <a:gd name="connsiteX1" fmla="*/ 21714 w 21794"/>
                  <a:gd name="connsiteY1" fmla="*/ 5977 h 31333"/>
                  <a:gd name="connsiteX2" fmla="*/ 21791 w 21794"/>
                  <a:gd name="connsiteY2" fmla="*/ 8688 h 31333"/>
                  <a:gd name="connsiteX3" fmla="*/ 0 w 21794"/>
                  <a:gd name="connsiteY3" fmla="*/ 30964 h 31333"/>
                  <a:gd name="connsiteX4" fmla="*/ 57 w 21794"/>
                  <a:gd name="connsiteY4" fmla="*/ 0 h 31333"/>
                  <a:gd name="connsiteX0" fmla="*/ 57 w 21798"/>
                  <a:gd name="connsiteY0" fmla="*/ 0 h 31333"/>
                  <a:gd name="connsiteX1" fmla="*/ 21790 w 21798"/>
                  <a:gd name="connsiteY1" fmla="*/ 5645 h 31333"/>
                  <a:gd name="connsiteX2" fmla="*/ 21791 w 21798"/>
                  <a:gd name="connsiteY2" fmla="*/ 8688 h 31333"/>
                  <a:gd name="connsiteX3" fmla="*/ 0 w 21798"/>
                  <a:gd name="connsiteY3" fmla="*/ 30964 h 31333"/>
                  <a:gd name="connsiteX4" fmla="*/ 57 w 21798"/>
                  <a:gd name="connsiteY4" fmla="*/ 0 h 31333"/>
                  <a:gd name="connsiteX0" fmla="*/ 5 w 21803"/>
                  <a:gd name="connsiteY0" fmla="*/ 1992 h 25688"/>
                  <a:gd name="connsiteX1" fmla="*/ 21795 w 21803"/>
                  <a:gd name="connsiteY1" fmla="*/ 0 h 25688"/>
                  <a:gd name="connsiteX2" fmla="*/ 21796 w 21803"/>
                  <a:gd name="connsiteY2" fmla="*/ 3043 h 25688"/>
                  <a:gd name="connsiteX3" fmla="*/ 5 w 21803"/>
                  <a:gd name="connsiteY3" fmla="*/ 25319 h 25688"/>
                  <a:gd name="connsiteX4" fmla="*/ 5 w 21803"/>
                  <a:gd name="connsiteY4" fmla="*/ 1992 h 25688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5 w 21803"/>
                  <a:gd name="connsiteY0" fmla="*/ 1992 h 25319"/>
                  <a:gd name="connsiteX1" fmla="*/ 21795 w 21803"/>
                  <a:gd name="connsiteY1" fmla="*/ 0 h 25319"/>
                  <a:gd name="connsiteX2" fmla="*/ 21796 w 21803"/>
                  <a:gd name="connsiteY2" fmla="*/ 3043 h 25319"/>
                  <a:gd name="connsiteX3" fmla="*/ 5 w 21803"/>
                  <a:gd name="connsiteY3" fmla="*/ 25319 h 25319"/>
                  <a:gd name="connsiteX4" fmla="*/ 5 w 21803"/>
                  <a:gd name="connsiteY4" fmla="*/ 1992 h 25319"/>
                  <a:gd name="connsiteX0" fmla="*/ 19 w 21798"/>
                  <a:gd name="connsiteY0" fmla="*/ 0 h 27810"/>
                  <a:gd name="connsiteX1" fmla="*/ 21790 w 21798"/>
                  <a:gd name="connsiteY1" fmla="*/ 2491 h 27810"/>
                  <a:gd name="connsiteX2" fmla="*/ 21791 w 21798"/>
                  <a:gd name="connsiteY2" fmla="*/ 5534 h 27810"/>
                  <a:gd name="connsiteX3" fmla="*/ 0 w 21798"/>
                  <a:gd name="connsiteY3" fmla="*/ 27810 h 27810"/>
                  <a:gd name="connsiteX4" fmla="*/ 19 w 21798"/>
                  <a:gd name="connsiteY4" fmla="*/ 0 h 27810"/>
                  <a:gd name="connsiteX0" fmla="*/ 5 w 21803"/>
                  <a:gd name="connsiteY0" fmla="*/ 0 h 31131"/>
                  <a:gd name="connsiteX1" fmla="*/ 21795 w 21803"/>
                  <a:gd name="connsiteY1" fmla="*/ 5812 h 31131"/>
                  <a:gd name="connsiteX2" fmla="*/ 21796 w 21803"/>
                  <a:gd name="connsiteY2" fmla="*/ 8855 h 31131"/>
                  <a:gd name="connsiteX3" fmla="*/ 5 w 21803"/>
                  <a:gd name="connsiteY3" fmla="*/ 31131 h 31131"/>
                  <a:gd name="connsiteX4" fmla="*/ 5 w 21803"/>
                  <a:gd name="connsiteY4" fmla="*/ 0 h 31131"/>
                  <a:gd name="connsiteX0" fmla="*/ 4 w 21802"/>
                  <a:gd name="connsiteY0" fmla="*/ 0 h 24822"/>
                  <a:gd name="connsiteX1" fmla="*/ 21794 w 21802"/>
                  <a:gd name="connsiteY1" fmla="*/ 5812 h 24822"/>
                  <a:gd name="connsiteX2" fmla="*/ 21795 w 21802"/>
                  <a:gd name="connsiteY2" fmla="*/ 8855 h 24822"/>
                  <a:gd name="connsiteX3" fmla="*/ 23 w 21802"/>
                  <a:gd name="connsiteY3" fmla="*/ 24822 h 24822"/>
                  <a:gd name="connsiteX4" fmla="*/ 4 w 21802"/>
                  <a:gd name="connsiteY4" fmla="*/ 0 h 24822"/>
                  <a:gd name="connsiteX0" fmla="*/ 4 w 21798"/>
                  <a:gd name="connsiteY0" fmla="*/ 0 h 24822"/>
                  <a:gd name="connsiteX1" fmla="*/ 21737 w 21798"/>
                  <a:gd name="connsiteY1" fmla="*/ 1 h 24822"/>
                  <a:gd name="connsiteX2" fmla="*/ 21795 w 21798"/>
                  <a:gd name="connsiteY2" fmla="*/ 8855 h 24822"/>
                  <a:gd name="connsiteX3" fmla="*/ 23 w 21798"/>
                  <a:gd name="connsiteY3" fmla="*/ 24822 h 24822"/>
                  <a:gd name="connsiteX4" fmla="*/ 4 w 21798"/>
                  <a:gd name="connsiteY4" fmla="*/ 0 h 24822"/>
                  <a:gd name="connsiteX0" fmla="*/ 4 w 21745"/>
                  <a:gd name="connsiteY0" fmla="*/ 0 h 24822"/>
                  <a:gd name="connsiteX1" fmla="*/ 21737 w 21745"/>
                  <a:gd name="connsiteY1" fmla="*/ 1 h 24822"/>
                  <a:gd name="connsiteX2" fmla="*/ 21738 w 21745"/>
                  <a:gd name="connsiteY2" fmla="*/ 8523 h 24822"/>
                  <a:gd name="connsiteX3" fmla="*/ 23 w 21745"/>
                  <a:gd name="connsiteY3" fmla="*/ 24822 h 24822"/>
                  <a:gd name="connsiteX4" fmla="*/ 4 w 21745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37"/>
                  <a:gd name="connsiteY0" fmla="*/ 0 h 24822"/>
                  <a:gd name="connsiteX1" fmla="*/ 21737 w 21737"/>
                  <a:gd name="connsiteY1" fmla="*/ 1 h 24822"/>
                  <a:gd name="connsiteX2" fmla="*/ 21719 w 21737"/>
                  <a:gd name="connsiteY2" fmla="*/ 8523 h 24822"/>
                  <a:gd name="connsiteX3" fmla="*/ 23 w 21737"/>
                  <a:gd name="connsiteY3" fmla="*/ 24822 h 24822"/>
                  <a:gd name="connsiteX4" fmla="*/ 4 w 21737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26"/>
                  <a:gd name="connsiteY0" fmla="*/ 0 h 24822"/>
                  <a:gd name="connsiteX1" fmla="*/ 21718 w 21726"/>
                  <a:gd name="connsiteY1" fmla="*/ 3156 h 24822"/>
                  <a:gd name="connsiteX2" fmla="*/ 21719 w 21726"/>
                  <a:gd name="connsiteY2" fmla="*/ 8523 h 24822"/>
                  <a:gd name="connsiteX3" fmla="*/ 23 w 21726"/>
                  <a:gd name="connsiteY3" fmla="*/ 24822 h 24822"/>
                  <a:gd name="connsiteX4" fmla="*/ 4 w 21726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43 w 21718"/>
                  <a:gd name="connsiteY2" fmla="*/ 6199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62"/>
                  <a:gd name="connsiteY0" fmla="*/ 0 h 24822"/>
                  <a:gd name="connsiteX1" fmla="*/ 21718 w 21762"/>
                  <a:gd name="connsiteY1" fmla="*/ 3156 h 24822"/>
                  <a:gd name="connsiteX2" fmla="*/ 21758 w 21762"/>
                  <a:gd name="connsiteY2" fmla="*/ 7029 h 24822"/>
                  <a:gd name="connsiteX3" fmla="*/ 23 w 21762"/>
                  <a:gd name="connsiteY3" fmla="*/ 24822 h 24822"/>
                  <a:gd name="connsiteX4" fmla="*/ 4 w 21762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682 w 21718"/>
                  <a:gd name="connsiteY2" fmla="*/ 7361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18"/>
                  <a:gd name="connsiteY0" fmla="*/ 0 h 24822"/>
                  <a:gd name="connsiteX1" fmla="*/ 21718 w 21718"/>
                  <a:gd name="connsiteY1" fmla="*/ 3156 h 24822"/>
                  <a:gd name="connsiteX2" fmla="*/ 21701 w 21718"/>
                  <a:gd name="connsiteY2" fmla="*/ 6033 h 24822"/>
                  <a:gd name="connsiteX3" fmla="*/ 23 w 21718"/>
                  <a:gd name="connsiteY3" fmla="*/ 24822 h 24822"/>
                  <a:gd name="connsiteX4" fmla="*/ 4 w 21718"/>
                  <a:gd name="connsiteY4" fmla="*/ 0 h 24822"/>
                  <a:gd name="connsiteX0" fmla="*/ 4 w 21705"/>
                  <a:gd name="connsiteY0" fmla="*/ 0 h 24822"/>
                  <a:gd name="connsiteX1" fmla="*/ 21661 w 21705"/>
                  <a:gd name="connsiteY1" fmla="*/ 1 h 24822"/>
                  <a:gd name="connsiteX2" fmla="*/ 21701 w 21705"/>
                  <a:gd name="connsiteY2" fmla="*/ 6033 h 24822"/>
                  <a:gd name="connsiteX3" fmla="*/ 23 w 21705"/>
                  <a:gd name="connsiteY3" fmla="*/ 24822 h 24822"/>
                  <a:gd name="connsiteX4" fmla="*/ 4 w 21705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25 w 21661"/>
                  <a:gd name="connsiteY2" fmla="*/ 2878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4 w 21661"/>
                  <a:gd name="connsiteY0" fmla="*/ 0 h 24822"/>
                  <a:gd name="connsiteX1" fmla="*/ 21661 w 21661"/>
                  <a:gd name="connsiteY1" fmla="*/ 1 h 24822"/>
                  <a:gd name="connsiteX2" fmla="*/ 21606 w 21661"/>
                  <a:gd name="connsiteY2" fmla="*/ 1550 h 24822"/>
                  <a:gd name="connsiteX3" fmla="*/ 23 w 21661"/>
                  <a:gd name="connsiteY3" fmla="*/ 24822 h 24822"/>
                  <a:gd name="connsiteX4" fmla="*/ 4 w 21661"/>
                  <a:gd name="connsiteY4" fmla="*/ 0 h 24822"/>
                  <a:gd name="connsiteX0" fmla="*/ 1 w 21754"/>
                  <a:gd name="connsiteY0" fmla="*/ 0 h 25154"/>
                  <a:gd name="connsiteX1" fmla="*/ 21754 w 21754"/>
                  <a:gd name="connsiteY1" fmla="*/ 333 h 25154"/>
                  <a:gd name="connsiteX2" fmla="*/ 21699 w 21754"/>
                  <a:gd name="connsiteY2" fmla="*/ 1882 h 25154"/>
                  <a:gd name="connsiteX3" fmla="*/ 116 w 21754"/>
                  <a:gd name="connsiteY3" fmla="*/ 25154 h 25154"/>
                  <a:gd name="connsiteX4" fmla="*/ 1 w 21754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0 w 21753"/>
                  <a:gd name="connsiteY0" fmla="*/ 0 h 25154"/>
                  <a:gd name="connsiteX1" fmla="*/ 21753 w 21753"/>
                  <a:gd name="connsiteY1" fmla="*/ 333 h 25154"/>
                  <a:gd name="connsiteX2" fmla="*/ 21698 w 21753"/>
                  <a:gd name="connsiteY2" fmla="*/ 1882 h 25154"/>
                  <a:gd name="connsiteX3" fmla="*/ 115 w 21753"/>
                  <a:gd name="connsiteY3" fmla="*/ 25154 h 25154"/>
                  <a:gd name="connsiteX4" fmla="*/ 0 w 21753"/>
                  <a:gd name="connsiteY4" fmla="*/ 0 h 25154"/>
                  <a:gd name="connsiteX0" fmla="*/ 57 w 21638"/>
                  <a:gd name="connsiteY0" fmla="*/ 0 h 24822"/>
                  <a:gd name="connsiteX1" fmla="*/ 21638 w 21638"/>
                  <a:gd name="connsiteY1" fmla="*/ 1 h 24822"/>
                  <a:gd name="connsiteX2" fmla="*/ 21583 w 21638"/>
                  <a:gd name="connsiteY2" fmla="*/ 1550 h 24822"/>
                  <a:gd name="connsiteX3" fmla="*/ 0 w 21638"/>
                  <a:gd name="connsiteY3" fmla="*/ 24822 h 24822"/>
                  <a:gd name="connsiteX4" fmla="*/ 57 w 21638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696"/>
                  <a:gd name="connsiteY0" fmla="*/ 0 h 24822"/>
                  <a:gd name="connsiteX1" fmla="*/ 21696 w 21696"/>
                  <a:gd name="connsiteY1" fmla="*/ 1 h 24822"/>
                  <a:gd name="connsiteX2" fmla="*/ 21641 w 21696"/>
                  <a:gd name="connsiteY2" fmla="*/ 1550 h 24822"/>
                  <a:gd name="connsiteX3" fmla="*/ 58 w 21696"/>
                  <a:gd name="connsiteY3" fmla="*/ 24822 h 24822"/>
                  <a:gd name="connsiteX4" fmla="*/ 0 w 21696"/>
                  <a:gd name="connsiteY4" fmla="*/ 0 h 24822"/>
                  <a:gd name="connsiteX0" fmla="*/ 0 w 21715"/>
                  <a:gd name="connsiteY0" fmla="*/ 9961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9961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715"/>
                  <a:gd name="connsiteY0" fmla="*/ 7803 h 24821"/>
                  <a:gd name="connsiteX1" fmla="*/ 21715 w 21715"/>
                  <a:gd name="connsiteY1" fmla="*/ 0 h 24821"/>
                  <a:gd name="connsiteX2" fmla="*/ 21660 w 21715"/>
                  <a:gd name="connsiteY2" fmla="*/ 1549 h 24821"/>
                  <a:gd name="connsiteX3" fmla="*/ 77 w 21715"/>
                  <a:gd name="connsiteY3" fmla="*/ 24821 h 24821"/>
                  <a:gd name="connsiteX4" fmla="*/ 0 w 21715"/>
                  <a:gd name="connsiteY4" fmla="*/ 7803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39"/>
                  <a:gd name="connsiteY0" fmla="*/ 12452 h 24821"/>
                  <a:gd name="connsiteX1" fmla="*/ 21639 w 21639"/>
                  <a:gd name="connsiteY1" fmla="*/ 0 h 24821"/>
                  <a:gd name="connsiteX2" fmla="*/ 21584 w 21639"/>
                  <a:gd name="connsiteY2" fmla="*/ 1549 h 24821"/>
                  <a:gd name="connsiteX3" fmla="*/ 1 w 21639"/>
                  <a:gd name="connsiteY3" fmla="*/ 24821 h 24821"/>
                  <a:gd name="connsiteX4" fmla="*/ 0 w 21639"/>
                  <a:gd name="connsiteY4" fmla="*/ 12452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58"/>
                  <a:gd name="connsiteY0" fmla="*/ 19923 h 24821"/>
                  <a:gd name="connsiteX1" fmla="*/ 21658 w 21658"/>
                  <a:gd name="connsiteY1" fmla="*/ 0 h 24821"/>
                  <a:gd name="connsiteX2" fmla="*/ 21603 w 21658"/>
                  <a:gd name="connsiteY2" fmla="*/ 1549 h 24821"/>
                  <a:gd name="connsiteX3" fmla="*/ 20 w 21658"/>
                  <a:gd name="connsiteY3" fmla="*/ 24821 h 24821"/>
                  <a:gd name="connsiteX4" fmla="*/ 0 w 21658"/>
                  <a:gd name="connsiteY4" fmla="*/ 19923 h 24821"/>
                  <a:gd name="connsiteX0" fmla="*/ 0 w 21604"/>
                  <a:gd name="connsiteY0" fmla="*/ 24240 h 29138"/>
                  <a:gd name="connsiteX1" fmla="*/ 21333 w 21604"/>
                  <a:gd name="connsiteY1" fmla="*/ 0 h 29138"/>
                  <a:gd name="connsiteX2" fmla="*/ 21603 w 21604"/>
                  <a:gd name="connsiteY2" fmla="*/ 5866 h 29138"/>
                  <a:gd name="connsiteX3" fmla="*/ 20 w 21604"/>
                  <a:gd name="connsiteY3" fmla="*/ 29138 h 29138"/>
                  <a:gd name="connsiteX4" fmla="*/ 0 w 21604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20743 w 21333"/>
                  <a:gd name="connsiteY2" fmla="*/ 304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21333"/>
                  <a:gd name="connsiteY0" fmla="*/ 24240 h 29138"/>
                  <a:gd name="connsiteX1" fmla="*/ 21333 w 21333"/>
                  <a:gd name="connsiteY1" fmla="*/ 0 h 29138"/>
                  <a:gd name="connsiteX2" fmla="*/ 18812 w 21333"/>
                  <a:gd name="connsiteY2" fmla="*/ 5533 h 29138"/>
                  <a:gd name="connsiteX3" fmla="*/ 20 w 21333"/>
                  <a:gd name="connsiteY3" fmla="*/ 29138 h 29138"/>
                  <a:gd name="connsiteX4" fmla="*/ 0 w 21333"/>
                  <a:gd name="connsiteY4" fmla="*/ 24240 h 29138"/>
                  <a:gd name="connsiteX0" fmla="*/ 0 w 18815"/>
                  <a:gd name="connsiteY0" fmla="*/ 19809 h 24707"/>
                  <a:gd name="connsiteX1" fmla="*/ 18733 w 18815"/>
                  <a:gd name="connsiteY1" fmla="*/ 882 h 24707"/>
                  <a:gd name="connsiteX2" fmla="*/ 18812 w 18815"/>
                  <a:gd name="connsiteY2" fmla="*/ 1102 h 24707"/>
                  <a:gd name="connsiteX3" fmla="*/ 20 w 18815"/>
                  <a:gd name="connsiteY3" fmla="*/ 24707 h 24707"/>
                  <a:gd name="connsiteX4" fmla="*/ 0 w 18815"/>
                  <a:gd name="connsiteY4" fmla="*/ 19809 h 24707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9954 h 24852"/>
                  <a:gd name="connsiteX1" fmla="*/ 18733 w 18733"/>
                  <a:gd name="connsiteY1" fmla="*/ 1027 h 24852"/>
                  <a:gd name="connsiteX2" fmla="*/ 18716 w 18733"/>
                  <a:gd name="connsiteY2" fmla="*/ 1081 h 24852"/>
                  <a:gd name="connsiteX3" fmla="*/ 20 w 18733"/>
                  <a:gd name="connsiteY3" fmla="*/ 24852 h 24852"/>
                  <a:gd name="connsiteX4" fmla="*/ 0 w 18733"/>
                  <a:gd name="connsiteY4" fmla="*/ 19954 h 24852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18716 w 18733"/>
                  <a:gd name="connsiteY2" fmla="*/ 54 h 23825"/>
                  <a:gd name="connsiteX3" fmla="*/ 20 w 18733"/>
                  <a:gd name="connsiteY3" fmla="*/ 23825 h 23825"/>
                  <a:gd name="connsiteX4" fmla="*/ 0 w 18733"/>
                  <a:gd name="connsiteY4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3825"/>
                  <a:gd name="connsiteX1" fmla="*/ 18733 w 18733"/>
                  <a:gd name="connsiteY1" fmla="*/ 0 h 23825"/>
                  <a:gd name="connsiteX2" fmla="*/ 20 w 18733"/>
                  <a:gd name="connsiteY2" fmla="*/ 23825 h 23825"/>
                  <a:gd name="connsiteX3" fmla="*/ 0 w 18733"/>
                  <a:gd name="connsiteY3" fmla="*/ 18927 h 23825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33"/>
                  <a:gd name="connsiteY0" fmla="*/ 18927 h 25319"/>
                  <a:gd name="connsiteX1" fmla="*/ 18733 w 18733"/>
                  <a:gd name="connsiteY1" fmla="*/ 0 h 25319"/>
                  <a:gd name="connsiteX2" fmla="*/ 58 w 18733"/>
                  <a:gd name="connsiteY2" fmla="*/ 25319 h 25319"/>
                  <a:gd name="connsiteX3" fmla="*/ 0 w 18733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39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69 h 25361"/>
                  <a:gd name="connsiteX1" fmla="*/ 18714 w 18714"/>
                  <a:gd name="connsiteY1" fmla="*/ 42 h 25361"/>
                  <a:gd name="connsiteX2" fmla="*/ 1 w 18714"/>
                  <a:gd name="connsiteY2" fmla="*/ 25361 h 25361"/>
                  <a:gd name="connsiteX3" fmla="*/ 0 w 18714"/>
                  <a:gd name="connsiteY3" fmla="*/ 18969 h 25361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14"/>
                  <a:gd name="connsiteY0" fmla="*/ 18927 h 25319"/>
                  <a:gd name="connsiteX1" fmla="*/ 18714 w 18714"/>
                  <a:gd name="connsiteY1" fmla="*/ 0 h 25319"/>
                  <a:gd name="connsiteX2" fmla="*/ 1 w 18714"/>
                  <a:gd name="connsiteY2" fmla="*/ 25319 h 25319"/>
                  <a:gd name="connsiteX3" fmla="*/ 0 w 18714"/>
                  <a:gd name="connsiteY3" fmla="*/ 18927 h 25319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  <a:gd name="connsiteX0" fmla="*/ 0 w 18752"/>
                  <a:gd name="connsiteY0" fmla="*/ 19115 h 25507"/>
                  <a:gd name="connsiteX1" fmla="*/ 18752 w 18752"/>
                  <a:gd name="connsiteY1" fmla="*/ 0 h 25507"/>
                  <a:gd name="connsiteX2" fmla="*/ 1 w 18752"/>
                  <a:gd name="connsiteY2" fmla="*/ 25507 h 25507"/>
                  <a:gd name="connsiteX3" fmla="*/ 0 w 18752"/>
                  <a:gd name="connsiteY3" fmla="*/ 19115 h 25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52" h="25507">
                    <a:moveTo>
                      <a:pt x="0" y="19115"/>
                    </a:moveTo>
                    <a:cubicBezTo>
                      <a:pt x="4887" y="4504"/>
                      <a:pt x="12700" y="4916"/>
                      <a:pt x="18752" y="0"/>
                    </a:cubicBezTo>
                    <a:cubicBezTo>
                      <a:pt x="18774" y="440"/>
                      <a:pt x="5187" y="7077"/>
                      <a:pt x="1" y="25507"/>
                    </a:cubicBezTo>
                    <a:cubicBezTo>
                      <a:pt x="20" y="15186"/>
                      <a:pt x="38" y="29602"/>
                      <a:pt x="0" y="191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Блок-схема: документ 6"/>
            <p:cNvSpPr/>
            <p:nvPr userDrawn="1"/>
          </p:nvSpPr>
          <p:spPr>
            <a:xfrm>
              <a:off x="-40642" y="-8139"/>
              <a:ext cx="9184640" cy="1055124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57 w 21657"/>
                <a:gd name="connsiteY0" fmla="*/ 0 h 31493"/>
                <a:gd name="connsiteX1" fmla="*/ 21657 w 21657"/>
                <a:gd name="connsiteY1" fmla="*/ 0 h 31493"/>
                <a:gd name="connsiteX2" fmla="*/ 21657 w 21657"/>
                <a:gd name="connsiteY2" fmla="*/ 17322 h 31493"/>
                <a:gd name="connsiteX3" fmla="*/ 0 w 21657"/>
                <a:gd name="connsiteY3" fmla="*/ 30964 h 31493"/>
                <a:gd name="connsiteX4" fmla="*/ 57 w 21657"/>
                <a:gd name="connsiteY4" fmla="*/ 0 h 31493"/>
                <a:gd name="connsiteX0" fmla="*/ 57 w 21657"/>
                <a:gd name="connsiteY0" fmla="*/ 0 h 31368"/>
                <a:gd name="connsiteX1" fmla="*/ 21657 w 21657"/>
                <a:gd name="connsiteY1" fmla="*/ 0 h 31368"/>
                <a:gd name="connsiteX2" fmla="*/ 21581 w 21657"/>
                <a:gd name="connsiteY2" fmla="*/ 11179 h 31368"/>
                <a:gd name="connsiteX3" fmla="*/ 0 w 21657"/>
                <a:gd name="connsiteY3" fmla="*/ 30964 h 31368"/>
                <a:gd name="connsiteX4" fmla="*/ 57 w 21657"/>
                <a:gd name="connsiteY4" fmla="*/ 0 h 31368"/>
                <a:gd name="connsiteX0" fmla="*/ 57 w 21664"/>
                <a:gd name="connsiteY0" fmla="*/ 0 h 31371"/>
                <a:gd name="connsiteX1" fmla="*/ 21657 w 21664"/>
                <a:gd name="connsiteY1" fmla="*/ 0 h 31371"/>
                <a:gd name="connsiteX2" fmla="*/ 21657 w 21664"/>
                <a:gd name="connsiteY2" fmla="*/ 11345 h 31371"/>
                <a:gd name="connsiteX3" fmla="*/ 0 w 21664"/>
                <a:gd name="connsiteY3" fmla="*/ 30964 h 31371"/>
                <a:gd name="connsiteX4" fmla="*/ 57 w 21664"/>
                <a:gd name="connsiteY4" fmla="*/ 0 h 31371"/>
                <a:gd name="connsiteX0" fmla="*/ 57 w 21664"/>
                <a:gd name="connsiteY0" fmla="*/ 0 h 31374"/>
                <a:gd name="connsiteX1" fmla="*/ 21657 w 21664"/>
                <a:gd name="connsiteY1" fmla="*/ 0 h 31374"/>
                <a:gd name="connsiteX2" fmla="*/ 21657 w 21664"/>
                <a:gd name="connsiteY2" fmla="*/ 11511 h 31374"/>
                <a:gd name="connsiteX3" fmla="*/ 0 w 21664"/>
                <a:gd name="connsiteY3" fmla="*/ 30964 h 31374"/>
                <a:gd name="connsiteX4" fmla="*/ 57 w 21664"/>
                <a:gd name="connsiteY4" fmla="*/ 0 h 31374"/>
                <a:gd name="connsiteX0" fmla="*/ 57 w 21714"/>
                <a:gd name="connsiteY0" fmla="*/ 0 h 31374"/>
                <a:gd name="connsiteX1" fmla="*/ 21714 w 21714"/>
                <a:gd name="connsiteY1" fmla="*/ 5977 h 31374"/>
                <a:gd name="connsiteX2" fmla="*/ 21657 w 21714"/>
                <a:gd name="connsiteY2" fmla="*/ 11511 h 31374"/>
                <a:gd name="connsiteX3" fmla="*/ 0 w 21714"/>
                <a:gd name="connsiteY3" fmla="*/ 30964 h 31374"/>
                <a:gd name="connsiteX4" fmla="*/ 57 w 21714"/>
                <a:gd name="connsiteY4" fmla="*/ 0 h 31374"/>
                <a:gd name="connsiteX0" fmla="*/ 57 w 21714"/>
                <a:gd name="connsiteY0" fmla="*/ 0 h 31374"/>
                <a:gd name="connsiteX1" fmla="*/ 21714 w 21714"/>
                <a:gd name="connsiteY1" fmla="*/ 5977 h 31374"/>
                <a:gd name="connsiteX2" fmla="*/ 21657 w 21714"/>
                <a:gd name="connsiteY2" fmla="*/ 11511 h 31374"/>
                <a:gd name="connsiteX3" fmla="*/ 0 w 21714"/>
                <a:gd name="connsiteY3" fmla="*/ 30964 h 31374"/>
                <a:gd name="connsiteX4" fmla="*/ 57 w 21714"/>
                <a:gd name="connsiteY4" fmla="*/ 0 h 31374"/>
                <a:gd name="connsiteX0" fmla="*/ 57 w 21794"/>
                <a:gd name="connsiteY0" fmla="*/ 0 h 31333"/>
                <a:gd name="connsiteX1" fmla="*/ 21714 w 21794"/>
                <a:gd name="connsiteY1" fmla="*/ 5977 h 31333"/>
                <a:gd name="connsiteX2" fmla="*/ 21791 w 21794"/>
                <a:gd name="connsiteY2" fmla="*/ 8688 h 31333"/>
                <a:gd name="connsiteX3" fmla="*/ 0 w 21794"/>
                <a:gd name="connsiteY3" fmla="*/ 30964 h 31333"/>
                <a:gd name="connsiteX4" fmla="*/ 57 w 21794"/>
                <a:gd name="connsiteY4" fmla="*/ 0 h 31333"/>
                <a:gd name="connsiteX0" fmla="*/ 57 w 21798"/>
                <a:gd name="connsiteY0" fmla="*/ 0 h 31333"/>
                <a:gd name="connsiteX1" fmla="*/ 21790 w 21798"/>
                <a:gd name="connsiteY1" fmla="*/ 5645 h 31333"/>
                <a:gd name="connsiteX2" fmla="*/ 21791 w 21798"/>
                <a:gd name="connsiteY2" fmla="*/ 8688 h 31333"/>
                <a:gd name="connsiteX3" fmla="*/ 0 w 21798"/>
                <a:gd name="connsiteY3" fmla="*/ 30964 h 31333"/>
                <a:gd name="connsiteX4" fmla="*/ 57 w 21798"/>
                <a:gd name="connsiteY4" fmla="*/ 0 h 31333"/>
                <a:gd name="connsiteX0" fmla="*/ 5 w 21803"/>
                <a:gd name="connsiteY0" fmla="*/ 1992 h 25688"/>
                <a:gd name="connsiteX1" fmla="*/ 21795 w 21803"/>
                <a:gd name="connsiteY1" fmla="*/ 0 h 25688"/>
                <a:gd name="connsiteX2" fmla="*/ 21796 w 21803"/>
                <a:gd name="connsiteY2" fmla="*/ 3043 h 25688"/>
                <a:gd name="connsiteX3" fmla="*/ 5 w 21803"/>
                <a:gd name="connsiteY3" fmla="*/ 25319 h 25688"/>
                <a:gd name="connsiteX4" fmla="*/ 5 w 21803"/>
                <a:gd name="connsiteY4" fmla="*/ 1992 h 25688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5 w 21803"/>
                <a:gd name="connsiteY0" fmla="*/ 1992 h 25319"/>
                <a:gd name="connsiteX1" fmla="*/ 21795 w 21803"/>
                <a:gd name="connsiteY1" fmla="*/ 0 h 25319"/>
                <a:gd name="connsiteX2" fmla="*/ 21796 w 21803"/>
                <a:gd name="connsiteY2" fmla="*/ 3043 h 25319"/>
                <a:gd name="connsiteX3" fmla="*/ 5 w 21803"/>
                <a:gd name="connsiteY3" fmla="*/ 25319 h 25319"/>
                <a:gd name="connsiteX4" fmla="*/ 5 w 21803"/>
                <a:gd name="connsiteY4" fmla="*/ 1992 h 25319"/>
                <a:gd name="connsiteX0" fmla="*/ 19 w 21798"/>
                <a:gd name="connsiteY0" fmla="*/ 0 h 27810"/>
                <a:gd name="connsiteX1" fmla="*/ 21790 w 21798"/>
                <a:gd name="connsiteY1" fmla="*/ 2491 h 27810"/>
                <a:gd name="connsiteX2" fmla="*/ 21791 w 21798"/>
                <a:gd name="connsiteY2" fmla="*/ 5534 h 27810"/>
                <a:gd name="connsiteX3" fmla="*/ 0 w 21798"/>
                <a:gd name="connsiteY3" fmla="*/ 27810 h 27810"/>
                <a:gd name="connsiteX4" fmla="*/ 19 w 21798"/>
                <a:gd name="connsiteY4" fmla="*/ 0 h 27810"/>
                <a:gd name="connsiteX0" fmla="*/ 5 w 21803"/>
                <a:gd name="connsiteY0" fmla="*/ 0 h 31131"/>
                <a:gd name="connsiteX1" fmla="*/ 21795 w 21803"/>
                <a:gd name="connsiteY1" fmla="*/ 5812 h 31131"/>
                <a:gd name="connsiteX2" fmla="*/ 21796 w 21803"/>
                <a:gd name="connsiteY2" fmla="*/ 8855 h 31131"/>
                <a:gd name="connsiteX3" fmla="*/ 5 w 21803"/>
                <a:gd name="connsiteY3" fmla="*/ 31131 h 31131"/>
                <a:gd name="connsiteX4" fmla="*/ 5 w 21803"/>
                <a:gd name="connsiteY4" fmla="*/ 0 h 31131"/>
                <a:gd name="connsiteX0" fmla="*/ 4 w 21802"/>
                <a:gd name="connsiteY0" fmla="*/ 0 h 24822"/>
                <a:gd name="connsiteX1" fmla="*/ 21794 w 21802"/>
                <a:gd name="connsiteY1" fmla="*/ 5812 h 24822"/>
                <a:gd name="connsiteX2" fmla="*/ 21795 w 21802"/>
                <a:gd name="connsiteY2" fmla="*/ 8855 h 24822"/>
                <a:gd name="connsiteX3" fmla="*/ 23 w 21802"/>
                <a:gd name="connsiteY3" fmla="*/ 24822 h 24822"/>
                <a:gd name="connsiteX4" fmla="*/ 4 w 21802"/>
                <a:gd name="connsiteY4" fmla="*/ 0 h 24822"/>
                <a:gd name="connsiteX0" fmla="*/ 4 w 21798"/>
                <a:gd name="connsiteY0" fmla="*/ 0 h 24822"/>
                <a:gd name="connsiteX1" fmla="*/ 21737 w 21798"/>
                <a:gd name="connsiteY1" fmla="*/ 1 h 24822"/>
                <a:gd name="connsiteX2" fmla="*/ 21795 w 21798"/>
                <a:gd name="connsiteY2" fmla="*/ 8855 h 24822"/>
                <a:gd name="connsiteX3" fmla="*/ 23 w 21798"/>
                <a:gd name="connsiteY3" fmla="*/ 24822 h 24822"/>
                <a:gd name="connsiteX4" fmla="*/ 4 w 21798"/>
                <a:gd name="connsiteY4" fmla="*/ 0 h 24822"/>
                <a:gd name="connsiteX0" fmla="*/ 4 w 21745"/>
                <a:gd name="connsiteY0" fmla="*/ 0 h 24822"/>
                <a:gd name="connsiteX1" fmla="*/ 21737 w 21745"/>
                <a:gd name="connsiteY1" fmla="*/ 1 h 24822"/>
                <a:gd name="connsiteX2" fmla="*/ 21738 w 21745"/>
                <a:gd name="connsiteY2" fmla="*/ 8523 h 24822"/>
                <a:gd name="connsiteX3" fmla="*/ 23 w 21745"/>
                <a:gd name="connsiteY3" fmla="*/ 24822 h 24822"/>
                <a:gd name="connsiteX4" fmla="*/ 4 w 21745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37"/>
                <a:gd name="connsiteY0" fmla="*/ 0 h 24822"/>
                <a:gd name="connsiteX1" fmla="*/ 21737 w 21737"/>
                <a:gd name="connsiteY1" fmla="*/ 1 h 24822"/>
                <a:gd name="connsiteX2" fmla="*/ 21719 w 21737"/>
                <a:gd name="connsiteY2" fmla="*/ 8523 h 24822"/>
                <a:gd name="connsiteX3" fmla="*/ 23 w 21737"/>
                <a:gd name="connsiteY3" fmla="*/ 24822 h 24822"/>
                <a:gd name="connsiteX4" fmla="*/ 4 w 21737"/>
                <a:gd name="connsiteY4" fmla="*/ 0 h 24822"/>
                <a:gd name="connsiteX0" fmla="*/ 4 w 21726"/>
                <a:gd name="connsiteY0" fmla="*/ 0 h 24822"/>
                <a:gd name="connsiteX1" fmla="*/ 21718 w 21726"/>
                <a:gd name="connsiteY1" fmla="*/ 3156 h 24822"/>
                <a:gd name="connsiteX2" fmla="*/ 21719 w 21726"/>
                <a:gd name="connsiteY2" fmla="*/ 8523 h 24822"/>
                <a:gd name="connsiteX3" fmla="*/ 23 w 21726"/>
                <a:gd name="connsiteY3" fmla="*/ 24822 h 24822"/>
                <a:gd name="connsiteX4" fmla="*/ 4 w 21726"/>
                <a:gd name="connsiteY4" fmla="*/ 0 h 24822"/>
                <a:gd name="connsiteX0" fmla="*/ 4 w 21726"/>
                <a:gd name="connsiteY0" fmla="*/ 0 h 24822"/>
                <a:gd name="connsiteX1" fmla="*/ 21718 w 21726"/>
                <a:gd name="connsiteY1" fmla="*/ 3156 h 24822"/>
                <a:gd name="connsiteX2" fmla="*/ 21719 w 21726"/>
                <a:gd name="connsiteY2" fmla="*/ 8523 h 24822"/>
                <a:gd name="connsiteX3" fmla="*/ 23 w 21726"/>
                <a:gd name="connsiteY3" fmla="*/ 24822 h 24822"/>
                <a:gd name="connsiteX4" fmla="*/ 4 w 21726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43 w 21718"/>
                <a:gd name="connsiteY2" fmla="*/ 6199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62"/>
                <a:gd name="connsiteY0" fmla="*/ 0 h 24822"/>
                <a:gd name="connsiteX1" fmla="*/ 21718 w 21762"/>
                <a:gd name="connsiteY1" fmla="*/ 3156 h 24822"/>
                <a:gd name="connsiteX2" fmla="*/ 21758 w 21762"/>
                <a:gd name="connsiteY2" fmla="*/ 7029 h 24822"/>
                <a:gd name="connsiteX3" fmla="*/ 23 w 21762"/>
                <a:gd name="connsiteY3" fmla="*/ 24822 h 24822"/>
                <a:gd name="connsiteX4" fmla="*/ 4 w 21762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82 w 21718"/>
                <a:gd name="connsiteY2" fmla="*/ 7361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682 w 21718"/>
                <a:gd name="connsiteY2" fmla="*/ 7361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18"/>
                <a:gd name="connsiteY0" fmla="*/ 0 h 24822"/>
                <a:gd name="connsiteX1" fmla="*/ 21718 w 21718"/>
                <a:gd name="connsiteY1" fmla="*/ 3156 h 24822"/>
                <a:gd name="connsiteX2" fmla="*/ 21701 w 21718"/>
                <a:gd name="connsiteY2" fmla="*/ 6033 h 24822"/>
                <a:gd name="connsiteX3" fmla="*/ 23 w 21718"/>
                <a:gd name="connsiteY3" fmla="*/ 24822 h 24822"/>
                <a:gd name="connsiteX4" fmla="*/ 4 w 21718"/>
                <a:gd name="connsiteY4" fmla="*/ 0 h 24822"/>
                <a:gd name="connsiteX0" fmla="*/ 4 w 21705"/>
                <a:gd name="connsiteY0" fmla="*/ 0 h 24822"/>
                <a:gd name="connsiteX1" fmla="*/ 21661 w 21705"/>
                <a:gd name="connsiteY1" fmla="*/ 1 h 24822"/>
                <a:gd name="connsiteX2" fmla="*/ 21701 w 21705"/>
                <a:gd name="connsiteY2" fmla="*/ 6033 h 24822"/>
                <a:gd name="connsiteX3" fmla="*/ 23 w 21705"/>
                <a:gd name="connsiteY3" fmla="*/ 24822 h 24822"/>
                <a:gd name="connsiteX4" fmla="*/ 4 w 21705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25 w 21661"/>
                <a:gd name="connsiteY2" fmla="*/ 2878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25 w 21661"/>
                <a:gd name="connsiteY2" fmla="*/ 2878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4 w 21661"/>
                <a:gd name="connsiteY0" fmla="*/ 0 h 24822"/>
                <a:gd name="connsiteX1" fmla="*/ 21661 w 21661"/>
                <a:gd name="connsiteY1" fmla="*/ 1 h 24822"/>
                <a:gd name="connsiteX2" fmla="*/ 21606 w 21661"/>
                <a:gd name="connsiteY2" fmla="*/ 1550 h 24822"/>
                <a:gd name="connsiteX3" fmla="*/ 23 w 21661"/>
                <a:gd name="connsiteY3" fmla="*/ 24822 h 24822"/>
                <a:gd name="connsiteX4" fmla="*/ 4 w 21661"/>
                <a:gd name="connsiteY4" fmla="*/ 0 h 24822"/>
                <a:gd name="connsiteX0" fmla="*/ 1 w 21754"/>
                <a:gd name="connsiteY0" fmla="*/ 0 h 25154"/>
                <a:gd name="connsiteX1" fmla="*/ 21754 w 21754"/>
                <a:gd name="connsiteY1" fmla="*/ 333 h 25154"/>
                <a:gd name="connsiteX2" fmla="*/ 21699 w 21754"/>
                <a:gd name="connsiteY2" fmla="*/ 1882 h 25154"/>
                <a:gd name="connsiteX3" fmla="*/ 116 w 21754"/>
                <a:gd name="connsiteY3" fmla="*/ 25154 h 25154"/>
                <a:gd name="connsiteX4" fmla="*/ 1 w 21754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0 w 21753"/>
                <a:gd name="connsiteY0" fmla="*/ 0 h 25154"/>
                <a:gd name="connsiteX1" fmla="*/ 21753 w 21753"/>
                <a:gd name="connsiteY1" fmla="*/ 333 h 25154"/>
                <a:gd name="connsiteX2" fmla="*/ 21698 w 21753"/>
                <a:gd name="connsiteY2" fmla="*/ 1882 h 25154"/>
                <a:gd name="connsiteX3" fmla="*/ 115 w 21753"/>
                <a:gd name="connsiteY3" fmla="*/ 25154 h 25154"/>
                <a:gd name="connsiteX4" fmla="*/ 0 w 21753"/>
                <a:gd name="connsiteY4" fmla="*/ 0 h 25154"/>
                <a:gd name="connsiteX0" fmla="*/ 57 w 21638"/>
                <a:gd name="connsiteY0" fmla="*/ 0 h 24822"/>
                <a:gd name="connsiteX1" fmla="*/ 21638 w 21638"/>
                <a:gd name="connsiteY1" fmla="*/ 1 h 24822"/>
                <a:gd name="connsiteX2" fmla="*/ 21583 w 21638"/>
                <a:gd name="connsiteY2" fmla="*/ 1550 h 24822"/>
                <a:gd name="connsiteX3" fmla="*/ 0 w 21638"/>
                <a:gd name="connsiteY3" fmla="*/ 24822 h 24822"/>
                <a:gd name="connsiteX4" fmla="*/ 57 w 21638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  <a:gd name="connsiteX0" fmla="*/ 0 w 21696"/>
                <a:gd name="connsiteY0" fmla="*/ 0 h 24822"/>
                <a:gd name="connsiteX1" fmla="*/ 21696 w 21696"/>
                <a:gd name="connsiteY1" fmla="*/ 1 h 24822"/>
                <a:gd name="connsiteX2" fmla="*/ 21641 w 21696"/>
                <a:gd name="connsiteY2" fmla="*/ 1550 h 24822"/>
                <a:gd name="connsiteX3" fmla="*/ 58 w 21696"/>
                <a:gd name="connsiteY3" fmla="*/ 24822 h 24822"/>
                <a:gd name="connsiteX4" fmla="*/ 0 w 21696"/>
                <a:gd name="connsiteY4" fmla="*/ 0 h 2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96" h="24822">
                  <a:moveTo>
                    <a:pt x="0" y="0"/>
                  </a:moveTo>
                  <a:cubicBezTo>
                    <a:pt x="9016" y="2323"/>
                    <a:pt x="16389" y="15277"/>
                    <a:pt x="21696" y="1"/>
                  </a:cubicBezTo>
                  <a:cubicBezTo>
                    <a:pt x="21671" y="3727"/>
                    <a:pt x="21666" y="-2176"/>
                    <a:pt x="21641" y="1550"/>
                  </a:cubicBezTo>
                  <a:cubicBezTo>
                    <a:pt x="15352" y="16658"/>
                    <a:pt x="5353" y="6323"/>
                    <a:pt x="58" y="24822"/>
                  </a:cubicBezTo>
                  <a:cubicBezTo>
                    <a:pt x="77" y="14501"/>
                    <a:pt x="38" y="10487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66000">
                  <a:schemeClr val="bg1"/>
                </a:gs>
                <a:gs pos="50000">
                  <a:schemeClr val="accent6">
                    <a:lumMod val="75000"/>
                  </a:schemeClr>
                </a:gs>
                <a:gs pos="37000">
                  <a:schemeClr val="bg1"/>
                </a:gs>
                <a:gs pos="100000">
                  <a:schemeClr val="accent6">
                    <a:lumMod val="7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Picture 5" descr="C:\Users\User-PC\Downloads\логотипы ЧелГУ\логотипы ЧелГУ\логотип круглый основной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92088" cy="792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43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65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90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9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56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33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75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18636-1475-425A-ACB7-05A0DD02747B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C7DEF-6AF5-4CFA-9F36-35326703F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4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1"/>
            <a:ext cx="7772400" cy="2214579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Башарова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Рузалина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Рафиковна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ДОГОВОР АРЕНДЫ ЗЕМЕЛЬНОГО УЧАСТКА КАК ИНСТИТУТ ГРАЖДАНСКОГО ПРАВА И ЗЕМЕЛЬНОГО ПРАВА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566858"/>
          </a:xfrm>
        </p:spPr>
        <p:txBody>
          <a:bodyPr>
            <a:normAutofit fontScale="85000" lnSpcReduction="10000"/>
          </a:bodyPr>
          <a:lstStyle/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Направление подготовки 40.0</a:t>
            </a:r>
            <a:r>
              <a:rPr lang="en-US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.01 – ЮРИСПРУДЕНЦИЯ </a:t>
            </a:r>
            <a:b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профиль</a:t>
            </a:r>
            <a:b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«Гражданско-правовой»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9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Особенности правового положения сторон договора аренды земельного участка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248472"/>
          </a:xfrm>
        </p:spPr>
        <p:txBody>
          <a:bodyPr>
            <a:noAutofit/>
          </a:bodyPr>
          <a:lstStyle/>
          <a:p>
            <a:r>
              <a:rPr lang="ru-RU" sz="1600" dirty="0" smtClean="0"/>
              <a:t>Согласно ст. 612 ГК РФ в случае обнаружения недостатков имущества, переданного в аренду, арендатор имеет право: </a:t>
            </a:r>
          </a:p>
          <a:p>
            <a:r>
              <a:rPr lang="ru-RU" sz="1600" dirty="0" smtClean="0"/>
              <a:t>- потребовать от арендодателя либо безвозмездного устранения недостатков имущества, либо соразмерного уменьшения арендной платы, либо возмещения своих расходов на устранение недостатков имущества; </a:t>
            </a:r>
          </a:p>
          <a:p>
            <a:r>
              <a:rPr lang="ru-RU" sz="1600" dirty="0" smtClean="0"/>
              <a:t>- непосредственно удержать сумму понесенных им расходов на устранение данных недостатков из арендной платы, предварительно уведомив об этом арендодателя; </a:t>
            </a:r>
          </a:p>
          <a:p>
            <a:r>
              <a:rPr lang="ru-RU" sz="1600" dirty="0" smtClean="0"/>
              <a:t>- потребовать досрочного расторжения договора. </a:t>
            </a:r>
          </a:p>
          <a:p>
            <a:r>
              <a:rPr lang="ru-RU" sz="1600" dirty="0" smtClean="0"/>
              <a:t>ГК РФ помимо названных предоставляет арендатору следующие права: </a:t>
            </a:r>
          </a:p>
          <a:p>
            <a:r>
              <a:rPr lang="ru-RU" sz="1600" dirty="0" smtClean="0"/>
              <a:t>«…сдавать арендованное имущество в субаренду (поднаем) и передавать свои права и обязанности по договору аренды другому лицу (перенаем), предоставлять арендованное имущество в безвозмездное пользование, а также отдавать арендные права в залог и вносить их в качестве вклада в уставный капитал хозяйственных товариществ и обществ или паевого взноса в производственный кооператив, если иное не установлено настоящим Кодексом, другим законом или иными правовыми актами. В указанных случаях, за исключением перенайма, ответственным по договору перед арендодателем остается арендатор».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заключения договора аренды земельного участка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Форма договора аренды – письменная. Это означает, что должен быть составлен один документ, подписанный сторонами. Указанный факт вытекает из положения п. 2 ст. 609 ГК РФ, которое устанавливает обязательную государственную регистрацию договора аренды: «договор аренды недвижимого имущества подлежит государственной регистрации, если иное не установлено законом». </a:t>
            </a:r>
          </a:p>
          <a:p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Проведение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государственной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регистрации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договора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основании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ведения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единого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государственного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реестра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заключается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внесении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удостоверяющей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надписи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реестр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проставлении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штампа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предусмотренной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документе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который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выражает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сущность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сделки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каковым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аренды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Исключение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будет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составлять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аренды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земельного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участка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который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заключен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вступления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силу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ЗК РФ,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между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гражданами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срок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одного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Особенностями заключения договора аренды земельных участков является то, что указанный договор в некоторых случаях может быть заключен по итогам конкурса или аукциона: «Договор, если иное не вытекает из его существа, может быть заключен путем проведения торгов. Договор заключается с лицом, выигравшим торги».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r>
              <a:rPr lang="en-US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1800" dirty="0" smtClean="0"/>
              <a:t>В </a:t>
            </a:r>
            <a:r>
              <a:rPr lang="en-US" sz="1800" dirty="0" err="1" smtClean="0"/>
              <a:t>результате</a:t>
            </a:r>
            <a:r>
              <a:rPr lang="en-US" sz="1800" dirty="0" smtClean="0"/>
              <a:t> </a:t>
            </a:r>
            <a:r>
              <a:rPr lang="en-US" sz="1800" dirty="0" err="1" smtClean="0"/>
              <a:t>проведенного</a:t>
            </a:r>
            <a:r>
              <a:rPr lang="en-US" sz="1800" dirty="0" smtClean="0"/>
              <a:t> </a:t>
            </a:r>
            <a:r>
              <a:rPr lang="en-US" sz="1800" dirty="0" err="1" smtClean="0"/>
              <a:t>исследования</a:t>
            </a:r>
            <a:r>
              <a:rPr lang="en-US" sz="1800" dirty="0" smtClean="0"/>
              <a:t>, </a:t>
            </a:r>
            <a:r>
              <a:rPr lang="en-US" sz="1800" dirty="0" err="1" smtClean="0"/>
              <a:t>изученного</a:t>
            </a:r>
            <a:r>
              <a:rPr lang="en-US" sz="1800" dirty="0" smtClean="0"/>
              <a:t> </a:t>
            </a:r>
            <a:r>
              <a:rPr lang="en-US" sz="1800" dirty="0" err="1" smtClean="0"/>
              <a:t>материала</a:t>
            </a:r>
            <a:r>
              <a:rPr lang="en-US" sz="1800" dirty="0" smtClean="0"/>
              <a:t>, в </a:t>
            </a:r>
            <a:r>
              <a:rPr lang="en-US" sz="1800" dirty="0" err="1" smtClean="0"/>
              <a:t>т.ч</a:t>
            </a:r>
            <a:r>
              <a:rPr lang="en-US" sz="1800" dirty="0" smtClean="0"/>
              <a:t>. </a:t>
            </a:r>
            <a:r>
              <a:rPr lang="en-US" sz="1800" dirty="0" err="1" smtClean="0"/>
              <a:t>практики</a:t>
            </a:r>
            <a:r>
              <a:rPr lang="en-US" sz="1800" dirty="0" smtClean="0"/>
              <a:t> </a:t>
            </a:r>
            <a:r>
              <a:rPr lang="en-US" sz="1800" dirty="0" err="1" smtClean="0"/>
              <a:t>разрешения</a:t>
            </a:r>
            <a:r>
              <a:rPr lang="en-US" sz="1800" dirty="0" smtClean="0"/>
              <a:t> </a:t>
            </a:r>
            <a:r>
              <a:rPr lang="en-US" sz="1800" dirty="0" err="1" smtClean="0"/>
              <a:t>земельных</a:t>
            </a:r>
            <a:r>
              <a:rPr lang="en-US" sz="1800" dirty="0" smtClean="0"/>
              <a:t> </a:t>
            </a:r>
            <a:r>
              <a:rPr lang="en-US" sz="1800" dirty="0" err="1" smtClean="0"/>
              <a:t>споров</a:t>
            </a:r>
            <a:r>
              <a:rPr lang="en-US" sz="1800" dirty="0" smtClean="0"/>
              <a:t> </a:t>
            </a:r>
            <a:r>
              <a:rPr lang="en-US" sz="1800" dirty="0" err="1" smtClean="0"/>
              <a:t>автор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делает</a:t>
            </a:r>
            <a:r>
              <a:rPr lang="en-US" sz="1800" dirty="0" smtClean="0"/>
              <a:t> </a:t>
            </a:r>
            <a:r>
              <a:rPr lang="en-US" sz="1800" dirty="0" err="1" smtClean="0"/>
              <a:t>следующие</a:t>
            </a:r>
            <a:r>
              <a:rPr lang="en-US" sz="1800" dirty="0" smtClean="0"/>
              <a:t> </a:t>
            </a:r>
            <a:r>
              <a:rPr lang="en-US" sz="1800" dirty="0" err="1" smtClean="0"/>
              <a:t>выводы</a:t>
            </a:r>
            <a:r>
              <a:rPr lang="en-US" sz="1800" dirty="0" smtClean="0"/>
              <a:t>: </a:t>
            </a:r>
            <a:r>
              <a:rPr lang="en-US" sz="1800" dirty="0" err="1" smtClean="0"/>
              <a:t>эволюция</a:t>
            </a:r>
            <a:r>
              <a:rPr lang="en-US" sz="1800" dirty="0" smtClean="0"/>
              <a:t> </a:t>
            </a:r>
            <a:r>
              <a:rPr lang="en-US" sz="1800" dirty="0" err="1" smtClean="0"/>
              <a:t>института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аренды</a:t>
            </a:r>
            <a:r>
              <a:rPr lang="en-US" sz="1800" dirty="0" smtClean="0"/>
              <a:t> </a:t>
            </a:r>
            <a:r>
              <a:rPr lang="en-US" sz="1800" dirty="0" err="1" smtClean="0"/>
              <a:t>земельных</a:t>
            </a:r>
            <a:r>
              <a:rPr lang="en-US" sz="1800" dirty="0" smtClean="0"/>
              <a:t> </a:t>
            </a:r>
            <a:r>
              <a:rPr lang="en-US" sz="1800" dirty="0" err="1" smtClean="0"/>
              <a:t>участков</a:t>
            </a:r>
            <a:r>
              <a:rPr lang="en-US" sz="1800" dirty="0" smtClean="0"/>
              <a:t> </a:t>
            </a:r>
            <a:r>
              <a:rPr lang="en-US" sz="1800" dirty="0" err="1" smtClean="0"/>
              <a:t>представляет</a:t>
            </a:r>
            <a:r>
              <a:rPr lang="en-US" sz="1800" dirty="0" smtClean="0"/>
              <a:t> </a:t>
            </a:r>
            <a:r>
              <a:rPr lang="en-US" sz="1800" dirty="0" err="1" smtClean="0"/>
              <a:t>собой</a:t>
            </a:r>
            <a:r>
              <a:rPr lang="en-US" sz="1800" dirty="0" smtClean="0"/>
              <a:t> </a:t>
            </a:r>
            <a:r>
              <a:rPr lang="en-US" sz="1800" dirty="0" err="1" smtClean="0"/>
              <a:t>плавное</a:t>
            </a:r>
            <a:r>
              <a:rPr lang="en-US" sz="1800" dirty="0" smtClean="0"/>
              <a:t>, </a:t>
            </a:r>
            <a:r>
              <a:rPr lang="en-US" sz="1800" dirty="0" err="1" smtClean="0"/>
              <a:t>поступательно</a:t>
            </a:r>
            <a:r>
              <a:rPr lang="en-US" sz="1800" dirty="0" smtClean="0"/>
              <a:t> </a:t>
            </a:r>
            <a:r>
              <a:rPr lang="en-US" sz="1800" dirty="0" err="1" smtClean="0"/>
              <a:t>развитие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арендных</a:t>
            </a:r>
            <a:r>
              <a:rPr lang="en-US" sz="1800" dirty="0" smtClean="0"/>
              <a:t> </a:t>
            </a:r>
            <a:r>
              <a:rPr lang="en-US" sz="1800" dirty="0" err="1" smtClean="0"/>
              <a:t>отношений</a:t>
            </a:r>
            <a:r>
              <a:rPr lang="en-US" sz="1800" dirty="0" smtClean="0"/>
              <a:t>, </a:t>
            </a:r>
            <a:r>
              <a:rPr lang="en-US" sz="1800" dirty="0" err="1" smtClean="0"/>
              <a:t>фактически</a:t>
            </a:r>
            <a:r>
              <a:rPr lang="en-US" sz="1800" dirty="0" smtClean="0"/>
              <a:t> </a:t>
            </a:r>
            <a:r>
              <a:rPr lang="en-US" sz="1800" dirty="0" err="1" smtClean="0"/>
              <a:t>берущих</a:t>
            </a:r>
            <a:r>
              <a:rPr lang="en-US" sz="1800" dirty="0" smtClean="0"/>
              <a:t> </a:t>
            </a:r>
            <a:r>
              <a:rPr lang="en-US" sz="1800" dirty="0" err="1" smtClean="0"/>
              <a:t>свое</a:t>
            </a:r>
            <a:r>
              <a:rPr lang="en-US" sz="1800" dirty="0" smtClean="0"/>
              <a:t> </a:t>
            </a:r>
            <a:r>
              <a:rPr lang="en-US" sz="1800" dirty="0" err="1" smtClean="0"/>
              <a:t>начало</a:t>
            </a:r>
            <a:r>
              <a:rPr lang="en-US" sz="1800" dirty="0" smtClean="0"/>
              <a:t> в </a:t>
            </a:r>
            <a:r>
              <a:rPr lang="en-US" sz="1800" dirty="0" err="1" smtClean="0"/>
              <a:t>период</a:t>
            </a:r>
            <a:r>
              <a:rPr lang="en-US" sz="1800" dirty="0" smtClean="0"/>
              <a:t> </a:t>
            </a:r>
            <a:r>
              <a:rPr lang="en-US" sz="1800" dirty="0" err="1" smtClean="0"/>
              <a:t>формирования</a:t>
            </a:r>
            <a:r>
              <a:rPr lang="en-US" sz="1800" dirty="0" smtClean="0"/>
              <a:t> </a:t>
            </a:r>
            <a:r>
              <a:rPr lang="en-US" sz="1800" dirty="0" err="1" smtClean="0"/>
              <a:t>централизованного</a:t>
            </a:r>
            <a:r>
              <a:rPr lang="en-US" sz="1800" dirty="0" smtClean="0"/>
              <a:t> </a:t>
            </a:r>
            <a:r>
              <a:rPr lang="en-US" sz="1800" dirty="0" err="1" smtClean="0"/>
              <a:t>государства</a:t>
            </a:r>
            <a:r>
              <a:rPr lang="en-US" sz="1800" dirty="0" smtClean="0"/>
              <a:t>. </a:t>
            </a:r>
            <a:endParaRPr lang="ru-RU" sz="1800" dirty="0" smtClean="0"/>
          </a:p>
          <a:p>
            <a:pPr algn="just"/>
            <a:r>
              <a:rPr lang="ru-RU" sz="1600" dirty="0" smtClean="0"/>
              <a:t>Существенными условиями договоров аренды земельных участков, как правило, признаются объект, срок и арендная плата. Договор должен предусматривать данные о месторасположении участка, его кадастровых данных, площади земли, и иные сведения, которые позволяют верно идентифицировать земельный участок, которые передается в аренду. 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r>
              <a:rPr lang="en-US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x-none" smtClean="0">
                <a:latin typeface="Times New Roman" pitchFamily="18" charset="0"/>
                <a:cs typeface="Times New Roman" pitchFamily="18" charset="0"/>
              </a:rPr>
              <a:t>Права и обязанности сторон представляют собой содержание договора аренды земельных участков. Законодатель пристальное внимание уделяет правам арендатора. Наиболее важными из них являются: возможность передать свои права и обязанности по договору аренды земельного участка третьему лицу, в том числе отдать арендные права земельного участка в залог и внести их в качестве вклада в уставный капитал хозяйственного товарищества или общества либо паевого взноса в производственный кооператив в пределах срока договора аренды земельного участка без согласия арендодателя при условии его уведомления, если договором аренды земельного участка не предусмотрено иное.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Cambria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068960"/>
            <a:ext cx="7272808" cy="108012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524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исследования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Актуальность темы дипломной работы обусловлена стремительным развитием земельных отношений в Российской Федерации, а также особыми свойствами земли как ограниченного по площади природного ресурса. Любые договорные отношения  с земельными участками имеют большое распространение, и договор аренды земельных участков в указанной сфере занимает основное место. В связи с этим вопросы правового регулирования аренды земли и их совершенствования представляются одними из наиболее значимых.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4525963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Цель работы </a:t>
            </a:r>
            <a:r>
              <a:rPr lang="ru-RU" sz="2000" dirty="0" smtClean="0"/>
              <a:t>- комплексный анализ аренды земельных участков. </a:t>
            </a:r>
          </a:p>
          <a:p>
            <a:r>
              <a:rPr lang="ru-RU" sz="2000" b="1" dirty="0" smtClean="0"/>
              <a:t>Задачи исследования</a:t>
            </a:r>
            <a:r>
              <a:rPr lang="ru-RU" sz="2000" dirty="0" smtClean="0"/>
              <a:t>: рассмотреть эволюцию правового регулирования арендных отношений в сфере землепользования; нормативно-правовое регулирование аренды земельных участков; понятие, стороны и существенные условия договора аренды земельного участка; форму и срок договора аренды земельного участка; права и обязанности сторон по договору аренды земельных участков. 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478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исследования являются общественные отношения в сфере аренды земельных участков.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исследования являются нормы права, закрепляющие существенные условия, форму, срок и иные элементы договора аренды земельных участков.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2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Нормативно-правовая основа регулирования аренды земельных участков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Российской Федерации обязательственные права на земельные участки, включая особенности их приобретения, реализации и прекращения устанавливается на основании следующих нормативно-правовых актов федерального уровня: 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Конституции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2) </a:t>
            </a:r>
            <a:r>
              <a:rPr lang="en-US" sz="1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Земельного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кодекса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Российской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Федерации</a:t>
            </a:r>
            <a:endParaRPr lang="ru-RU" sz="1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Гражданского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частью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первой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Гражданского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частью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Гражданского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частью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третьей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Лесного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«О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государственном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земельном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кадастре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«О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государственной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регистрации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недвижимости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9)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обороте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земель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сельскохозяйственного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назначения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10)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«О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садоводческих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огороднических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дачных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некоммерческих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объединениях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11)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Федерального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«О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приватизации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государственного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имущества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Помимо федеральных законов к числу актов, регулирующих вопросы аренды земельных участков, относятся указы Президента Российской Федерации и постановления Правительства Российской Федерации. </a:t>
            </a:r>
          </a:p>
          <a:p>
            <a:endParaRPr lang="ru-RU" sz="1600" dirty="0" smtClean="0"/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Понятие, содержание и стороны договора аренды земельного участка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err="1" smtClean="0"/>
              <a:t>Договор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аренды</a:t>
            </a:r>
            <a:r>
              <a:rPr lang="en-US" sz="1800" dirty="0" smtClean="0"/>
              <a:t> </a:t>
            </a:r>
            <a:r>
              <a:rPr lang="en-US" sz="1800" dirty="0" err="1" smtClean="0"/>
              <a:t>относится</a:t>
            </a:r>
            <a:r>
              <a:rPr lang="en-US" sz="1800" dirty="0" smtClean="0"/>
              <a:t> к </a:t>
            </a:r>
            <a:r>
              <a:rPr lang="en-US" sz="1800" dirty="0" err="1" smtClean="0"/>
              <a:t>разновидности</a:t>
            </a:r>
            <a:r>
              <a:rPr lang="en-US" sz="1800" dirty="0" smtClean="0"/>
              <a:t> </a:t>
            </a:r>
            <a:r>
              <a:rPr lang="en-US" sz="1800" dirty="0" err="1" smtClean="0"/>
              <a:t>договоров</a:t>
            </a:r>
            <a:r>
              <a:rPr lang="en-US" sz="1800" dirty="0" smtClean="0"/>
              <a:t> </a:t>
            </a:r>
            <a:r>
              <a:rPr lang="en-US" sz="1800" dirty="0" err="1" smtClean="0"/>
              <a:t>по</a:t>
            </a:r>
            <a:r>
              <a:rPr lang="en-US" sz="1800" dirty="0" smtClean="0"/>
              <a:t> </a:t>
            </a:r>
            <a:r>
              <a:rPr lang="en-US" sz="1800" dirty="0" err="1" smtClean="0"/>
              <a:t>передаче</a:t>
            </a:r>
            <a:r>
              <a:rPr lang="en-US" sz="1800" dirty="0" smtClean="0"/>
              <a:t> </a:t>
            </a:r>
            <a:r>
              <a:rPr lang="en-US" sz="1800" dirty="0" err="1" smtClean="0"/>
              <a:t>имущества</a:t>
            </a:r>
            <a:r>
              <a:rPr lang="en-US" sz="1800" dirty="0" smtClean="0"/>
              <a:t> в </a:t>
            </a:r>
            <a:r>
              <a:rPr lang="en-US" sz="1800" dirty="0" err="1" smtClean="0"/>
              <a:t>пользование</a:t>
            </a:r>
            <a:r>
              <a:rPr lang="en-US" sz="1800" dirty="0" smtClean="0"/>
              <a:t>. </a:t>
            </a:r>
            <a:r>
              <a:rPr lang="en-US" sz="1800" dirty="0" err="1" smtClean="0"/>
              <a:t>Его</a:t>
            </a:r>
            <a:r>
              <a:rPr lang="en-US" sz="1800" dirty="0" smtClean="0"/>
              <a:t> </a:t>
            </a:r>
            <a:r>
              <a:rPr lang="en-US" sz="1800" dirty="0" err="1" smtClean="0"/>
              <a:t>цель</a:t>
            </a:r>
            <a:r>
              <a:rPr lang="en-US" sz="1800" dirty="0" smtClean="0"/>
              <a:t> - </a:t>
            </a:r>
            <a:r>
              <a:rPr lang="en-US" sz="1800" dirty="0" err="1" smtClean="0"/>
              <a:t>обеспечить</a:t>
            </a:r>
            <a:r>
              <a:rPr lang="en-US" sz="1800" dirty="0" smtClean="0"/>
              <a:t> </a:t>
            </a:r>
            <a:r>
              <a:rPr lang="en-US" sz="1800" dirty="0" err="1" smtClean="0"/>
              <a:t>передачу</a:t>
            </a:r>
            <a:r>
              <a:rPr lang="en-US" sz="1800" dirty="0" smtClean="0"/>
              <a:t> </a:t>
            </a:r>
            <a:r>
              <a:rPr lang="en-US" sz="1800" dirty="0" err="1" smtClean="0"/>
              <a:t>имущества</a:t>
            </a:r>
            <a:r>
              <a:rPr lang="en-US" sz="1800" dirty="0" smtClean="0"/>
              <a:t> </a:t>
            </a:r>
            <a:r>
              <a:rPr lang="en-US" sz="1800" dirty="0" err="1" smtClean="0"/>
              <a:t>только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временное</a:t>
            </a:r>
            <a:r>
              <a:rPr lang="en-US" sz="1800" dirty="0" smtClean="0"/>
              <a:t> </a:t>
            </a:r>
            <a:r>
              <a:rPr lang="en-US" sz="1800" dirty="0" err="1" smtClean="0"/>
              <a:t>пользование</a:t>
            </a:r>
            <a:r>
              <a:rPr lang="en-US" sz="1800" dirty="0" smtClean="0"/>
              <a:t>. </a:t>
            </a:r>
            <a:endParaRPr lang="ru-RU" sz="1800" dirty="0" smtClean="0"/>
          </a:p>
          <a:p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Стороны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договора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аренды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земельных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участков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именуются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арендодатель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и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арендатор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. В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соответствии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со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ст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. 608 ГК РФ «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Право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сдачи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имущества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в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аренду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принадлежит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его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собственнику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.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Арендодателями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могут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быть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также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лица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, управомоченные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законом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или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собственником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сдавать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имущество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в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аренду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». </a:t>
            </a:r>
            <a:endParaRPr lang="ru-RU" sz="1800" dirty="0" smtClean="0">
              <a:latin typeface="Cambria"/>
              <a:ea typeface="Times New Roman"/>
              <a:cs typeface="Times New Roman"/>
            </a:endParaRPr>
          </a:p>
          <a:p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Арендодателями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могут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быть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граждане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РФ,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юридические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лица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,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Российская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Федерация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и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ее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субъекты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,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муниципальные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образования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.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Если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законом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не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предусмотрено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,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арендодатель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действует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на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основании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специального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уполномочия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собственника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на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осуществление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сдачи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имущества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 в </a:t>
            </a:r>
            <a:r>
              <a:rPr lang="en-US" sz="1800" dirty="0" err="1" smtClean="0">
                <a:latin typeface="Cambria"/>
                <a:ea typeface="Times New Roman"/>
                <a:cs typeface="Times New Roman"/>
              </a:rPr>
              <a:t>аренду</a:t>
            </a:r>
            <a:r>
              <a:rPr lang="en-US" sz="1800" dirty="0" smtClean="0">
                <a:latin typeface="Cambria"/>
                <a:ea typeface="Times New Roman"/>
                <a:cs typeface="Times New Roman"/>
              </a:rPr>
              <a:t>. </a:t>
            </a:r>
            <a:endParaRPr lang="ru-RU" sz="1800" dirty="0" smtClean="0">
              <a:latin typeface="Cambria"/>
              <a:ea typeface="Times New Roman"/>
              <a:cs typeface="Times New Roman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Понятие, содержание и стороны договора аренды земельного участка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1044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Существенными условиями договоров аренды земельных участков, как правило признаются объект, срок и арендная плата. Договор должен предусматривать данные о месторасположении участка, его кадастровых данных, площади земли, и иные сведения, которые позволяют верно идентифицировать земельный участок, которые передается в аренду. К договору аренды необходимо приложить план участка земли. </a:t>
            </a:r>
          </a:p>
          <a:p>
            <a:r>
              <a:rPr lang="en-US" sz="1800" dirty="0" smtClean="0"/>
              <a:t>	</a:t>
            </a:r>
            <a:r>
              <a:rPr lang="en-US" sz="1800" dirty="0" err="1" smtClean="0"/>
              <a:t>Срок</a:t>
            </a:r>
            <a:r>
              <a:rPr lang="en-US" sz="1800" dirty="0" smtClean="0"/>
              <a:t> </a:t>
            </a:r>
            <a:r>
              <a:rPr lang="en-US" sz="1800" dirty="0" err="1" smtClean="0"/>
              <a:t>договора</a:t>
            </a:r>
            <a:r>
              <a:rPr lang="en-US" sz="1800" dirty="0" smtClean="0"/>
              <a:t> </a:t>
            </a:r>
            <a:r>
              <a:rPr lang="en-US" sz="1800" dirty="0" err="1" smtClean="0"/>
              <a:t>может</a:t>
            </a:r>
            <a:r>
              <a:rPr lang="en-US" sz="1800" dirty="0" smtClean="0"/>
              <a:t> </a:t>
            </a:r>
            <a:r>
              <a:rPr lang="en-US" sz="1800" dirty="0" err="1" smtClean="0"/>
              <a:t>быть</a:t>
            </a:r>
            <a:r>
              <a:rPr lang="en-US" sz="1800" dirty="0" smtClean="0"/>
              <a:t> </a:t>
            </a:r>
            <a:r>
              <a:rPr lang="en-US" sz="1800" dirty="0" err="1" smtClean="0"/>
              <a:t>как</a:t>
            </a:r>
            <a:r>
              <a:rPr lang="en-US" sz="1800" dirty="0" smtClean="0"/>
              <a:t> </a:t>
            </a:r>
            <a:r>
              <a:rPr lang="en-US" sz="1800" dirty="0" err="1" smtClean="0"/>
              <a:t>определен</a:t>
            </a:r>
            <a:r>
              <a:rPr lang="en-US" sz="1800" dirty="0" smtClean="0"/>
              <a:t>, </a:t>
            </a:r>
            <a:r>
              <a:rPr lang="en-US" sz="1800" dirty="0" err="1" smtClean="0"/>
              <a:t>так</a:t>
            </a:r>
            <a:r>
              <a:rPr lang="en-US" sz="1800" dirty="0" smtClean="0"/>
              <a:t> и </a:t>
            </a:r>
            <a:r>
              <a:rPr lang="en-US" sz="1800" dirty="0" err="1" smtClean="0"/>
              <a:t>не</a:t>
            </a:r>
            <a:r>
              <a:rPr lang="en-US" sz="1800" dirty="0" smtClean="0"/>
              <a:t> </a:t>
            </a:r>
            <a:r>
              <a:rPr lang="en-US" sz="1800" dirty="0" err="1" smtClean="0"/>
              <a:t>определен</a:t>
            </a:r>
            <a:r>
              <a:rPr lang="en-US" sz="1800" dirty="0" smtClean="0"/>
              <a:t> </a:t>
            </a:r>
            <a:r>
              <a:rPr lang="en-US" sz="1800" dirty="0" err="1" smtClean="0"/>
              <a:t>договором</a:t>
            </a:r>
            <a:r>
              <a:rPr lang="en-US" sz="1800" dirty="0" smtClean="0"/>
              <a:t>, </a:t>
            </a:r>
            <a:r>
              <a:rPr lang="en-US" sz="1800" dirty="0" err="1" smtClean="0"/>
              <a:t>то</a:t>
            </a:r>
            <a:r>
              <a:rPr lang="en-US" sz="1800" dirty="0" smtClean="0"/>
              <a:t> </a:t>
            </a:r>
            <a:r>
              <a:rPr lang="en-US" sz="1800" dirty="0" err="1" smtClean="0"/>
              <a:t>есть</a:t>
            </a:r>
            <a:r>
              <a:rPr lang="en-US" sz="1800" dirty="0" smtClean="0"/>
              <a:t> </a:t>
            </a:r>
            <a:r>
              <a:rPr lang="en-US" sz="1800" dirty="0" err="1" smtClean="0"/>
              <a:t>бессрочный</a:t>
            </a:r>
            <a:r>
              <a:rPr lang="en-US" sz="1800" dirty="0" smtClean="0"/>
              <a:t>. 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Особенности правового положения сторон договора аренды земельного участка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176464"/>
          </a:xfrm>
        </p:spPr>
        <p:txBody>
          <a:bodyPr>
            <a:noAutofit/>
          </a:bodyPr>
          <a:lstStyle/>
          <a:p>
            <a:r>
              <a:rPr lang="ru-RU" sz="1800" dirty="0" smtClean="0"/>
              <a:t>Права и обязанности сторон представляют собой содержание любого договора. </a:t>
            </a:r>
          </a:p>
          <a:p>
            <a:r>
              <a:rPr lang="ru-RU" sz="1800" dirty="0" smtClean="0"/>
              <a:t>	В соответствии со ст. 22 ЗК РФ «арендатор земельного участка, за исключением резидентов особых экономических зон - арендаторов земельных участков, вправе передать свои права и обязанности по договору аренды земельного участка третьему лицу, в том числе отдать арендные права земельного участка в залог и внести их в качестве вклада в уставный капитал хозяйственного товарищества или общества либо паевого взноса в производственный кооператив в пределах срока договора аренды земельного участка без согласия арендодателя при условии его уведомления, если договором аренды земельного участка не предусмотрено иное. В указанных случаях ответственным по договору аренды земельного участка перед арендодателем становится новый арендатор земельного участка, за исключением передачи арендных прав в залог. При этом заключение нового договора аренды земельного участка не требуется. 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Особенности правового положения сторон договора аренды земельного участка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608512"/>
          </a:xfrm>
        </p:spPr>
        <p:txBody>
          <a:bodyPr>
            <a:noAutofit/>
          </a:bodyPr>
          <a:lstStyle/>
          <a:p>
            <a:r>
              <a:rPr lang="ru-RU" sz="1800" dirty="0" smtClean="0"/>
              <a:t>Арендатором может быть заложено право аренды. При этом он имеет право отчуждать договор аренды с переводом на приобретателя долга по обязательствам, обеспеченным залогом, с предварительным уведомлением банка. В указанном случае при осуществлении залога права аренды и при его отчуждении договором может предусматриваться предварительное уведомление об указанном арендодателя. </a:t>
            </a:r>
          </a:p>
          <a:p>
            <a:r>
              <a:rPr lang="en-US" sz="1800" dirty="0" err="1" smtClean="0"/>
              <a:t>Из</a:t>
            </a:r>
            <a:r>
              <a:rPr lang="en-US" sz="1800" dirty="0" smtClean="0"/>
              <a:t> </a:t>
            </a:r>
            <a:r>
              <a:rPr lang="en-US" sz="1800" dirty="0" err="1" smtClean="0"/>
              <a:t>содержания</a:t>
            </a:r>
            <a:r>
              <a:rPr lang="en-US" sz="1800" dirty="0" smtClean="0"/>
              <a:t> </a:t>
            </a:r>
            <a:r>
              <a:rPr lang="en-US" sz="1800" dirty="0" err="1" smtClean="0"/>
              <a:t>ст</a:t>
            </a:r>
            <a:r>
              <a:rPr lang="en-US" sz="1800" dirty="0" smtClean="0"/>
              <a:t>. 611 ГК РФ, </a:t>
            </a:r>
            <a:r>
              <a:rPr lang="en-US" sz="1800" dirty="0" err="1" smtClean="0"/>
              <a:t>можно</a:t>
            </a:r>
            <a:r>
              <a:rPr lang="en-US" sz="1800" dirty="0" smtClean="0"/>
              <a:t> </a:t>
            </a:r>
            <a:r>
              <a:rPr lang="en-US" sz="1800" dirty="0" err="1" smtClean="0"/>
              <a:t>сделать</a:t>
            </a:r>
            <a:r>
              <a:rPr lang="en-US" sz="1800" dirty="0" smtClean="0"/>
              <a:t> </a:t>
            </a:r>
            <a:r>
              <a:rPr lang="en-US" sz="1800" dirty="0" err="1" smtClean="0"/>
              <a:t>вывод</a:t>
            </a:r>
            <a:r>
              <a:rPr lang="en-US" sz="1800" dirty="0" smtClean="0"/>
              <a:t> о </a:t>
            </a:r>
            <a:r>
              <a:rPr lang="en-US" sz="1800" dirty="0" err="1" smtClean="0"/>
              <a:t>правах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арендатора</a:t>
            </a:r>
            <a:r>
              <a:rPr lang="en-US" sz="1800" dirty="0" smtClean="0"/>
              <a:t>. </a:t>
            </a:r>
            <a:r>
              <a:rPr lang="en-US" sz="1800" dirty="0" err="1" smtClean="0"/>
              <a:t>Так</a:t>
            </a:r>
            <a:r>
              <a:rPr lang="en-US" sz="1800" dirty="0" smtClean="0"/>
              <a:t>, «</a:t>
            </a:r>
            <a:r>
              <a:rPr lang="en-US" sz="1800" dirty="0" err="1" smtClean="0"/>
              <a:t>если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арендодатель</a:t>
            </a:r>
            <a:r>
              <a:rPr lang="en-US" sz="1800" dirty="0" smtClean="0"/>
              <a:t> </a:t>
            </a:r>
            <a:r>
              <a:rPr lang="en-US" sz="1800" dirty="0" err="1" smtClean="0"/>
              <a:t>не</a:t>
            </a:r>
            <a:r>
              <a:rPr lang="en-US" sz="1800" dirty="0" smtClean="0"/>
              <a:t> </a:t>
            </a:r>
            <a:r>
              <a:rPr lang="en-US" sz="1800" dirty="0" err="1" smtClean="0"/>
              <a:t>предоставил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арендатору</a:t>
            </a:r>
            <a:r>
              <a:rPr lang="en-US" sz="1800" dirty="0" smtClean="0"/>
              <a:t> </a:t>
            </a:r>
            <a:r>
              <a:rPr lang="en-US" sz="1800" dirty="0" err="1" smtClean="0"/>
              <a:t>сданное</a:t>
            </a:r>
            <a:r>
              <a:rPr lang="en-US" sz="1800" dirty="0" smtClean="0"/>
              <a:t> </a:t>
            </a:r>
            <a:r>
              <a:rPr lang="en-US" sz="1800" dirty="0" err="1" smtClean="0"/>
              <a:t>внаем</a:t>
            </a:r>
            <a:r>
              <a:rPr lang="en-US" sz="1800" dirty="0" smtClean="0"/>
              <a:t> </a:t>
            </a:r>
            <a:r>
              <a:rPr lang="en-US" sz="1800" dirty="0" err="1" smtClean="0"/>
              <a:t>имущество</a:t>
            </a:r>
            <a:r>
              <a:rPr lang="en-US" sz="1800" dirty="0" smtClean="0"/>
              <a:t> в </a:t>
            </a:r>
            <a:r>
              <a:rPr lang="en-US" sz="1800" dirty="0" err="1" smtClean="0"/>
              <a:t>указанный</a:t>
            </a:r>
            <a:r>
              <a:rPr lang="en-US" sz="1800" dirty="0" smtClean="0"/>
              <a:t> в </a:t>
            </a:r>
            <a:r>
              <a:rPr lang="en-US" sz="1800" dirty="0" err="1" smtClean="0"/>
              <a:t>договоре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аренды</a:t>
            </a:r>
            <a:r>
              <a:rPr lang="en-US" sz="1800" dirty="0" smtClean="0"/>
              <a:t> </a:t>
            </a:r>
            <a:r>
              <a:rPr lang="en-US" sz="1800" dirty="0" err="1" smtClean="0"/>
              <a:t>срок</a:t>
            </a:r>
            <a:r>
              <a:rPr lang="en-US" sz="1800" dirty="0" smtClean="0"/>
              <a:t>, а в </a:t>
            </a:r>
            <a:r>
              <a:rPr lang="en-US" sz="1800" dirty="0" err="1" smtClean="0"/>
              <a:t>случае</a:t>
            </a:r>
            <a:r>
              <a:rPr lang="en-US" sz="1800" dirty="0" smtClean="0"/>
              <a:t>, </a:t>
            </a:r>
            <a:r>
              <a:rPr lang="en-US" sz="1800" dirty="0" err="1" smtClean="0"/>
              <a:t>когда</a:t>
            </a:r>
            <a:r>
              <a:rPr lang="en-US" sz="1800" dirty="0" smtClean="0"/>
              <a:t> в </a:t>
            </a:r>
            <a:r>
              <a:rPr lang="en-US" sz="1800" dirty="0" err="1" smtClean="0"/>
              <a:t>договоре</a:t>
            </a:r>
            <a:r>
              <a:rPr lang="en-US" sz="1800" dirty="0" smtClean="0"/>
              <a:t> </a:t>
            </a:r>
            <a:r>
              <a:rPr lang="en-US" sz="1800" dirty="0" err="1" smtClean="0"/>
              <a:t>такой</a:t>
            </a:r>
            <a:r>
              <a:rPr lang="en-US" sz="1800" dirty="0" smtClean="0"/>
              <a:t> </a:t>
            </a:r>
            <a:r>
              <a:rPr lang="en-US" sz="1800" dirty="0" err="1" smtClean="0"/>
              <a:t>срок</a:t>
            </a:r>
            <a:r>
              <a:rPr lang="en-US" sz="1800" dirty="0" smtClean="0"/>
              <a:t> </a:t>
            </a:r>
            <a:r>
              <a:rPr lang="en-US" sz="1800" dirty="0" err="1" smtClean="0"/>
              <a:t>не</a:t>
            </a:r>
            <a:r>
              <a:rPr lang="en-US" sz="1800" dirty="0" smtClean="0"/>
              <a:t> </a:t>
            </a:r>
            <a:r>
              <a:rPr lang="en-US" sz="1800" dirty="0" err="1" smtClean="0"/>
              <a:t>указан</a:t>
            </a:r>
            <a:r>
              <a:rPr lang="en-US" sz="1800" dirty="0" smtClean="0"/>
              <a:t>, в </a:t>
            </a:r>
            <a:r>
              <a:rPr lang="en-US" sz="1800" dirty="0" err="1" smtClean="0"/>
              <a:t>разумный</a:t>
            </a:r>
            <a:r>
              <a:rPr lang="en-US" sz="1800" dirty="0" smtClean="0"/>
              <a:t> </a:t>
            </a:r>
            <a:r>
              <a:rPr lang="en-US" sz="1800" dirty="0" err="1" smtClean="0"/>
              <a:t>срок</a:t>
            </a:r>
            <a:r>
              <a:rPr lang="en-US" sz="1800" dirty="0" smtClean="0"/>
              <a:t>, </a:t>
            </a:r>
            <a:r>
              <a:rPr lang="en-US" sz="1800" dirty="0" err="1" smtClean="0"/>
              <a:t>арендатор</a:t>
            </a:r>
            <a:r>
              <a:rPr lang="en-US" sz="1800" dirty="0" smtClean="0"/>
              <a:t> </a:t>
            </a:r>
            <a:r>
              <a:rPr lang="en-US" sz="1800" dirty="0" err="1" smtClean="0"/>
              <a:t>вправе</a:t>
            </a:r>
            <a:r>
              <a:rPr lang="en-US" sz="1800" dirty="0" smtClean="0"/>
              <a:t> </a:t>
            </a:r>
            <a:r>
              <a:rPr lang="en-US" sz="1800" dirty="0" err="1" smtClean="0"/>
              <a:t>истребовать</a:t>
            </a:r>
            <a:r>
              <a:rPr lang="en-US" sz="1800" dirty="0" smtClean="0"/>
              <a:t> </a:t>
            </a:r>
            <a:r>
              <a:rPr lang="en-US" sz="1800" dirty="0" err="1" smtClean="0"/>
              <a:t>от</a:t>
            </a:r>
            <a:r>
              <a:rPr lang="en-US" sz="1800" dirty="0" smtClean="0"/>
              <a:t> </a:t>
            </a:r>
            <a:r>
              <a:rPr lang="en-US" sz="1800" dirty="0" err="1" smtClean="0"/>
              <a:t>него</a:t>
            </a:r>
            <a:r>
              <a:rPr lang="en-US" sz="1800" dirty="0" smtClean="0"/>
              <a:t> </a:t>
            </a:r>
            <a:r>
              <a:rPr lang="en-US" sz="1800" dirty="0" err="1" smtClean="0"/>
              <a:t>это</a:t>
            </a:r>
            <a:r>
              <a:rPr lang="en-US" sz="1800" dirty="0" smtClean="0"/>
              <a:t> </a:t>
            </a:r>
            <a:r>
              <a:rPr lang="en-US" sz="1800" dirty="0" err="1" smtClean="0"/>
              <a:t>имущество</a:t>
            </a:r>
            <a:r>
              <a:rPr lang="en-US" sz="1800" dirty="0" smtClean="0"/>
              <a:t> в </a:t>
            </a:r>
            <a:r>
              <a:rPr lang="en-US" sz="1800" dirty="0" err="1" smtClean="0"/>
              <a:t>соответствии</a:t>
            </a:r>
            <a:r>
              <a:rPr lang="en-US" sz="1800" dirty="0" smtClean="0"/>
              <a:t>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статьей</a:t>
            </a:r>
            <a:r>
              <a:rPr lang="en-US" sz="1800" dirty="0" smtClean="0"/>
              <a:t> 398 </a:t>
            </a:r>
            <a:r>
              <a:rPr lang="en-US" sz="1800" dirty="0" err="1" smtClean="0"/>
              <a:t>настоящего</a:t>
            </a:r>
            <a:r>
              <a:rPr lang="en-US" sz="1800" dirty="0" smtClean="0"/>
              <a:t> </a:t>
            </a:r>
            <a:r>
              <a:rPr lang="en-US" sz="1800" dirty="0" err="1" smtClean="0"/>
              <a:t>Кодекса</a:t>
            </a:r>
            <a:r>
              <a:rPr lang="en-US" sz="1800" dirty="0" smtClean="0"/>
              <a:t> и </a:t>
            </a:r>
            <a:r>
              <a:rPr lang="en-US" sz="1800" dirty="0" err="1" smtClean="0"/>
              <a:t>потребовать</a:t>
            </a:r>
            <a:r>
              <a:rPr lang="en-US" sz="1800" dirty="0" smtClean="0"/>
              <a:t> </a:t>
            </a:r>
            <a:r>
              <a:rPr lang="en-US" sz="1800" dirty="0" err="1" smtClean="0"/>
              <a:t>возмещения</a:t>
            </a:r>
            <a:r>
              <a:rPr lang="en-US" sz="1800" dirty="0" smtClean="0"/>
              <a:t> </a:t>
            </a:r>
            <a:r>
              <a:rPr lang="en-US" sz="1800" dirty="0" err="1" smtClean="0"/>
              <a:t>убытков</a:t>
            </a:r>
            <a:r>
              <a:rPr lang="en-US" sz="1800" dirty="0" smtClean="0"/>
              <a:t>, </a:t>
            </a:r>
            <a:r>
              <a:rPr lang="en-US" sz="1800" dirty="0" err="1" smtClean="0"/>
              <a:t>причиненных</a:t>
            </a:r>
            <a:r>
              <a:rPr lang="en-US" sz="1800" dirty="0" smtClean="0"/>
              <a:t> </a:t>
            </a:r>
            <a:r>
              <a:rPr lang="en-US" sz="1800" dirty="0" err="1" smtClean="0"/>
              <a:t>задержкой</a:t>
            </a:r>
            <a:r>
              <a:rPr lang="en-US" sz="1800" dirty="0" smtClean="0"/>
              <a:t> </a:t>
            </a:r>
            <a:r>
              <a:rPr lang="en-US" sz="1800" dirty="0" err="1" smtClean="0"/>
              <a:t>исполнения</a:t>
            </a:r>
            <a:r>
              <a:rPr lang="en-US" sz="1800" dirty="0" smtClean="0"/>
              <a:t>, </a:t>
            </a:r>
            <a:r>
              <a:rPr lang="en-US" sz="1800" dirty="0" err="1" smtClean="0"/>
              <a:t>либо</a:t>
            </a:r>
            <a:r>
              <a:rPr lang="en-US" sz="1800" dirty="0" smtClean="0"/>
              <a:t> </a:t>
            </a:r>
            <a:r>
              <a:rPr lang="en-US" sz="1800" dirty="0" err="1" smtClean="0"/>
              <a:t>потребовать</a:t>
            </a:r>
            <a:r>
              <a:rPr lang="en-US" sz="1800" dirty="0" smtClean="0"/>
              <a:t> </a:t>
            </a:r>
            <a:r>
              <a:rPr lang="en-US" sz="1800" dirty="0" err="1" smtClean="0"/>
              <a:t>расторжения</a:t>
            </a:r>
            <a:r>
              <a:rPr lang="en-US" sz="1800" dirty="0" smtClean="0"/>
              <a:t> </a:t>
            </a:r>
            <a:r>
              <a:rPr lang="en-US" sz="1800" dirty="0" err="1" smtClean="0"/>
              <a:t>договора</a:t>
            </a:r>
            <a:r>
              <a:rPr lang="en-US" sz="1800" dirty="0" smtClean="0"/>
              <a:t> и </a:t>
            </a:r>
            <a:r>
              <a:rPr lang="en-US" sz="1800" dirty="0" err="1" smtClean="0"/>
              <a:t>возмещения</a:t>
            </a:r>
            <a:r>
              <a:rPr lang="en-US" sz="1800" dirty="0" smtClean="0"/>
              <a:t> </a:t>
            </a:r>
            <a:r>
              <a:rPr lang="en-US" sz="1800" dirty="0" err="1" smtClean="0"/>
              <a:t>убытков</a:t>
            </a:r>
            <a:r>
              <a:rPr lang="en-US" sz="1800" dirty="0" smtClean="0"/>
              <a:t>, </a:t>
            </a:r>
            <a:r>
              <a:rPr lang="en-US" sz="1800" dirty="0" err="1" smtClean="0"/>
              <a:t>причиненных</a:t>
            </a:r>
            <a:r>
              <a:rPr lang="en-US" sz="1800" dirty="0" smtClean="0"/>
              <a:t> </a:t>
            </a:r>
            <a:r>
              <a:rPr lang="en-US" sz="1800" dirty="0" err="1" smtClean="0"/>
              <a:t>его</a:t>
            </a:r>
            <a:r>
              <a:rPr lang="en-US" sz="1800" dirty="0" smtClean="0"/>
              <a:t> </a:t>
            </a:r>
            <a:r>
              <a:rPr lang="en-US" sz="1800" dirty="0" err="1" smtClean="0"/>
              <a:t>неисполнением</a:t>
            </a:r>
            <a:r>
              <a:rPr lang="en-US" sz="1800" dirty="0" smtClean="0"/>
              <a:t>». В </a:t>
            </a:r>
            <a:r>
              <a:rPr lang="en-US" sz="1800" dirty="0" err="1" smtClean="0"/>
              <a:t>этом</a:t>
            </a:r>
            <a:r>
              <a:rPr lang="en-US" sz="1800" dirty="0" smtClean="0"/>
              <a:t> </a:t>
            </a:r>
            <a:r>
              <a:rPr lang="en-US" sz="1800" dirty="0" err="1" smtClean="0"/>
              <a:t>случае</a:t>
            </a:r>
            <a:r>
              <a:rPr lang="en-US" sz="1800" dirty="0" smtClean="0"/>
              <a:t> </a:t>
            </a:r>
            <a:r>
              <a:rPr lang="en-US" sz="1800" dirty="0" err="1" smtClean="0"/>
              <a:t>арендодатель</a:t>
            </a:r>
            <a:r>
              <a:rPr lang="en-US" sz="1800" dirty="0" smtClean="0"/>
              <a:t> </a:t>
            </a:r>
            <a:r>
              <a:rPr lang="en-US" sz="1800" dirty="0" err="1" smtClean="0"/>
              <a:t>несет</a:t>
            </a:r>
            <a:r>
              <a:rPr lang="en-US" sz="1800" dirty="0" smtClean="0"/>
              <a:t> гражданско-</a:t>
            </a:r>
            <a:r>
              <a:rPr lang="en-US" sz="1800" dirty="0" err="1" smtClean="0"/>
              <a:t>правовую</a:t>
            </a:r>
            <a:r>
              <a:rPr lang="en-US" sz="1800" dirty="0" smtClean="0"/>
              <a:t> </a:t>
            </a:r>
            <a:r>
              <a:rPr lang="en-US" sz="1800" dirty="0" err="1" smtClean="0"/>
              <a:t>ответственность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невыполнение</a:t>
            </a:r>
            <a:r>
              <a:rPr lang="en-US" sz="1800" dirty="0" smtClean="0"/>
              <a:t> </a:t>
            </a:r>
            <a:r>
              <a:rPr lang="en-US" sz="1800" dirty="0" err="1" smtClean="0"/>
              <a:t>обязательств</a:t>
            </a:r>
            <a:r>
              <a:rPr lang="en-US" sz="1800" dirty="0" smtClean="0"/>
              <a:t> </a:t>
            </a:r>
            <a:r>
              <a:rPr lang="en-US" sz="1800" dirty="0" err="1" smtClean="0"/>
              <a:t>по</a:t>
            </a:r>
            <a:r>
              <a:rPr lang="en-US" sz="1800" dirty="0" smtClean="0"/>
              <a:t> </a:t>
            </a:r>
            <a:r>
              <a:rPr lang="en-US" sz="1800" dirty="0" err="1" smtClean="0"/>
              <a:t>договору</a:t>
            </a:r>
            <a:r>
              <a:rPr lang="en-US" sz="1800" dirty="0" smtClean="0"/>
              <a:t>. </a:t>
            </a:r>
            <a:endParaRPr lang="ru-R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Шаблон_мой</Template>
  <TotalTime>4138</TotalTime>
  <Words>1228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</vt:lpstr>
      <vt:lpstr>Times New Roman</vt:lpstr>
      <vt:lpstr>Шаблон_мой</vt:lpstr>
      <vt:lpstr>Башарова Рузалина Рафиковна  ДОГОВОР АРЕНДЫ ЗЕМЕЛЬНОГО УЧАСТКА КАК ИНСТИТУТ ГРАЖДАНСКОГО ПРАВА И ЗЕМЕЛЬНОГО ПРАВА </vt:lpstr>
      <vt:lpstr>Актуальность темы исследования</vt:lpstr>
      <vt:lpstr>Цель исследования</vt:lpstr>
      <vt:lpstr>Презентация PowerPoint</vt:lpstr>
      <vt:lpstr>Нормативно-правовая основа регулирования аренды земельных участков </vt:lpstr>
      <vt:lpstr>Понятие, содержание и стороны договора аренды земельного участка</vt:lpstr>
      <vt:lpstr>Понятие, содержание и стороны договора аренды земельного участка</vt:lpstr>
      <vt:lpstr>Особенности правового положения сторон договора аренды земельного участка</vt:lpstr>
      <vt:lpstr>Особенности правового положения сторон договора аренды земельного участка</vt:lpstr>
      <vt:lpstr>Особенности правового положения сторон договора аренды земельного участка</vt:lpstr>
      <vt:lpstr>Порядок заключения договора аренды земельного участка</vt:lpstr>
      <vt:lpstr>Выводы: </vt:lpstr>
      <vt:lpstr>Выводы: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294</cp:revision>
  <dcterms:created xsi:type="dcterms:W3CDTF">2015-11-13T08:46:26Z</dcterms:created>
  <dcterms:modified xsi:type="dcterms:W3CDTF">2020-11-18T05:06:19Z</dcterms:modified>
</cp:coreProperties>
</file>