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906000"/>
  <p:notesSz cx="7104050" cy="102346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092">
          <p15:clr>
            <a:srgbClr val="A4A3A4"/>
          </p15:clr>
        </p15:guide>
        <p15:guide id="2" pos="3108">
          <p15:clr>
            <a:srgbClr val="A4A3A4"/>
          </p15:clr>
        </p15:guide>
      </p15:sldGuideLst>
    </p:ext>
    <p:ext uri="{2D200454-40CA-4A62-9FC3-DE9A4176ACB9}">
      <p15:notesGuideLst>
        <p15:guide id="1" orient="horz" pos="2366">
          <p15:clr>
            <a:srgbClr val="A4A3A4"/>
          </p15:clr>
        </p15:guide>
        <p15:guide id="2" pos="338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092" orient="horz"/>
        <p:guide pos="3108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366" orient="horz"/>
        <p:guide pos="3387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-33917" y="10154"/>
            <a:ext cx="3097237" cy="470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9775" spcFirstLastPara="1" rIns="19775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039203" y="10154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9775" spcFirstLastPara="1" rIns="19775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75" spcFirstLastPara="1" rIns="95575" wrap="square" tIns="4777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-33917" y="9752328"/>
            <a:ext cx="3097237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1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2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039203" y="9752328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1" lang="en-US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1" sz="1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:notes"/>
          <p:cNvSpPr txBox="1"/>
          <p:nvPr>
            <p:ph idx="12" type="sldNum"/>
          </p:nvPr>
        </p:nvSpPr>
        <p:spPr>
          <a:xfrm>
            <a:off x="4039203" y="9752328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1" lang="en-US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1" sz="1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3" name="Google Shape;73;p1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4" name="Google Shape;74;p1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:notes"/>
          <p:cNvSpPr txBox="1"/>
          <p:nvPr>
            <p:ph idx="12" type="sldNum"/>
          </p:nvPr>
        </p:nvSpPr>
        <p:spPr>
          <a:xfrm>
            <a:off x="4039203" y="9752328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1" lang="en-US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1" sz="1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7" name="Google Shape;97;p3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945051" y="4880394"/>
            <a:ext cx="5210881" cy="4555486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:notes"/>
          <p:cNvSpPr txBox="1"/>
          <p:nvPr>
            <p:ph idx="1" type="body"/>
          </p:nvPr>
        </p:nvSpPr>
        <p:spPr>
          <a:xfrm>
            <a:off x="945050" y="4880394"/>
            <a:ext cx="5212421" cy="4555486"/>
          </a:xfrm>
          <a:prstGeom prst="rect">
            <a:avLst/>
          </a:prstGeom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4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/>
          <p:nvPr>
            <p:ph idx="12" type="sldNum"/>
          </p:nvPr>
        </p:nvSpPr>
        <p:spPr>
          <a:xfrm>
            <a:off x="4039203" y="9752328"/>
            <a:ext cx="3098778" cy="4704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19775" spcFirstLastPara="1" rIns="19775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1" lang="en-US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1" sz="1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4" name="Google Shape;124;p5:notes"/>
          <p:cNvSpPr/>
          <p:nvPr>
            <p:ph idx="2" type="sldImg"/>
          </p:nvPr>
        </p:nvSpPr>
        <p:spPr>
          <a:xfrm>
            <a:off x="849313" y="804863"/>
            <a:ext cx="5424487" cy="37560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5" name="Google Shape;125;p5:notes"/>
          <p:cNvSpPr txBox="1"/>
          <p:nvPr>
            <p:ph idx="1" type="body"/>
          </p:nvPr>
        </p:nvSpPr>
        <p:spPr>
          <a:xfrm>
            <a:off x="945051" y="4880394"/>
            <a:ext cx="5210881" cy="4555486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75" spcFirstLastPara="1" rIns="95575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oogle Shape;27;p2"/>
          <p:cNvCxnSpPr/>
          <p:nvPr/>
        </p:nvCxnSpPr>
        <p:spPr>
          <a:xfrm>
            <a:off x="0" y="3429000"/>
            <a:ext cx="8694738" cy="0"/>
          </a:xfrm>
          <a:prstGeom prst="straightConnector1">
            <a:avLst/>
          </a:prstGeom>
          <a:noFill/>
          <a:ln cap="flat" cmpd="sng" w="50800">
            <a:solidFill>
              <a:srgbClr val="FF33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" name="Google Shape;28;p2"/>
          <p:cNvSpPr txBox="1"/>
          <p:nvPr>
            <p:ph type="ctrTitle"/>
          </p:nvPr>
        </p:nvSpPr>
        <p:spPr>
          <a:xfrm>
            <a:off x="420688" y="2276475"/>
            <a:ext cx="8420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"/>
          <p:cNvSpPr txBox="1"/>
          <p:nvPr>
            <p:ph idx="1" type="subTitle"/>
          </p:nvPr>
        </p:nvSpPr>
        <p:spPr>
          <a:xfrm>
            <a:off x="1485900" y="3886200"/>
            <a:ext cx="6934200" cy="17541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lvl="0" algn="ctr">
              <a:spcBef>
                <a:spcPts val="460"/>
              </a:spcBef>
              <a:spcAft>
                <a:spcPts val="0"/>
              </a:spcAft>
              <a:buSzPts val="2300"/>
              <a:buFont typeface="Noto Sans Symbols"/>
              <a:buNone/>
              <a:defRPr/>
            </a:lvl1pPr>
            <a:lvl2pPr lvl="1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 rot="5400000">
            <a:off x="2261130" y="-846644"/>
            <a:ext cx="5413375" cy="9269412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type="title"/>
          </p:nvPr>
        </p:nvSpPr>
        <p:spPr>
          <a:xfrm rot="5400000">
            <a:off x="5333207" y="2240757"/>
            <a:ext cx="6327775" cy="2328862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2"/>
          <p:cNvSpPr txBox="1"/>
          <p:nvPr>
            <p:ph idx="1" type="body"/>
          </p:nvPr>
        </p:nvSpPr>
        <p:spPr>
          <a:xfrm rot="5400000">
            <a:off x="598488" y="-12700"/>
            <a:ext cx="6327775" cy="683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Text, and Content" type="txAndObj">
  <p:cSld name="TEXT_AND_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title"/>
          </p:nvPr>
        </p:nvSpPr>
        <p:spPr>
          <a:xfrm>
            <a:off x="344488" y="241300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13"/>
          <p:cNvSpPr txBox="1"/>
          <p:nvPr>
            <p:ph idx="1" type="body"/>
          </p:nvPr>
        </p:nvSpPr>
        <p:spPr>
          <a:xfrm>
            <a:off x="392113" y="1155700"/>
            <a:ext cx="45577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3"/>
          <p:cNvSpPr txBox="1"/>
          <p:nvPr>
            <p:ph idx="2" type="body"/>
          </p:nvPr>
        </p:nvSpPr>
        <p:spPr>
          <a:xfrm>
            <a:off x="5102225" y="1155700"/>
            <a:ext cx="4559300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able" type="tbl">
  <p:cSld name="TAB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44488" y="241300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 type="objOnly">
  <p:cSld name="OBJECT_ONLY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44488" y="241300"/>
            <a:ext cx="9317037" cy="63277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"/>
          <p:cNvSpPr txBox="1"/>
          <p:nvPr>
            <p:ph type="title"/>
          </p:nvPr>
        </p:nvSpPr>
        <p:spPr>
          <a:xfrm>
            <a:off x="1059533" y="2847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676275" y="1709738"/>
            <a:ext cx="85439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2340"/>
              <a:buNone/>
              <a:defRPr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392113" y="1155700"/>
            <a:ext cx="45577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6"/>
          <p:cNvSpPr txBox="1"/>
          <p:nvPr>
            <p:ph idx="2" type="body"/>
          </p:nvPr>
        </p:nvSpPr>
        <p:spPr>
          <a:xfrm>
            <a:off x="5102225" y="1155700"/>
            <a:ext cx="4559300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type="title"/>
          </p:nvPr>
        </p:nvSpPr>
        <p:spPr>
          <a:xfrm>
            <a:off x="682625" y="365125"/>
            <a:ext cx="854392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" type="body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234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2" type="body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3" type="body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234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Font typeface="Calibri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7"/>
          <p:cNvSpPr txBox="1"/>
          <p:nvPr>
            <p:ph idx="4" type="body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◆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2pPr>
            <a:lvl3pPr indent="-377189" lvl="2" marL="1371600" algn="l">
              <a:spcBef>
                <a:spcPts val="360"/>
              </a:spcBef>
              <a:spcAft>
                <a:spcPts val="0"/>
              </a:spcAft>
              <a:buSzPts val="234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–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" type="body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SzPts val="3200"/>
              <a:buChar char="◆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SzPts val="2800"/>
              <a:buChar char="●"/>
              <a:defRPr sz="2800"/>
            </a:lvl2pPr>
            <a:lvl3pPr indent="-426719" lvl="2" marL="1371600" algn="l">
              <a:spcBef>
                <a:spcPts val="480"/>
              </a:spcBef>
              <a:spcAft>
                <a:spcPts val="0"/>
              </a:spcAft>
              <a:buSzPts val="3120"/>
              <a:buChar char="▪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Font typeface="Calibri"/>
              <a:buChar char="–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2" name="Google Shape;52;p9"/>
          <p:cNvSpPr txBox="1"/>
          <p:nvPr>
            <p:ph idx="2" type="body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56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Font typeface="Calibri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type="title"/>
          </p:nvPr>
        </p:nvSpPr>
        <p:spPr>
          <a:xfrm>
            <a:off x="682625" y="457200"/>
            <a:ext cx="319405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0"/>
          <p:cNvSpPr/>
          <p:nvPr>
            <p:ph idx="2" type="pic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/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SzPts val="1560"/>
              <a:buNone/>
              <a:defRPr sz="12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1000"/>
              <a:buFont typeface="Calibri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906000" cy="971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8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1109292" y="2414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>
            <a:lvl1pPr indent="-374650" lvl="0" marL="457200" marR="0" rtl="0" algn="l">
              <a:spcBef>
                <a:spcPts val="460"/>
              </a:spcBef>
              <a:spcAft>
                <a:spcPts val="0"/>
              </a:spcAft>
              <a:buClr>
                <a:srgbClr val="00B050"/>
              </a:buClr>
              <a:buSzPts val="2300"/>
              <a:buFont typeface="Noto Sans Symbols"/>
              <a:buChar char="◆"/>
              <a:defRPr b="0" i="0" sz="2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74650" lvl="1" marL="914400" marR="0" rtl="0" algn="l">
              <a:spcBef>
                <a:spcPts val="460"/>
              </a:spcBef>
              <a:spcAft>
                <a:spcPts val="0"/>
              </a:spcAft>
              <a:buClr>
                <a:srgbClr val="00B050"/>
              </a:buClr>
              <a:buSzPts val="2300"/>
              <a:buFont typeface="Noto Sans Symbols"/>
              <a:buChar char="●"/>
              <a:defRPr b="0" i="0" sz="23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718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00B050"/>
              </a:buClr>
              <a:buSzPts val="23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61950" lvl="3" marL="1828800" marR="0" rtl="0" algn="l">
              <a:spcBef>
                <a:spcPts val="420"/>
              </a:spcBef>
              <a:spcAft>
                <a:spcPts val="0"/>
              </a:spcAft>
              <a:buClr>
                <a:srgbClr val="00B050"/>
              </a:buClr>
              <a:buSzPts val="2100"/>
              <a:buFont typeface="Arial"/>
              <a:buChar char="●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61950" lvl="4" marL="2286000" marR="0" rtl="0" algn="l">
              <a:spcBef>
                <a:spcPts val="420"/>
              </a:spcBef>
              <a:spcAft>
                <a:spcPts val="0"/>
              </a:spcAft>
              <a:buClr>
                <a:srgbClr val="00B050"/>
              </a:buClr>
              <a:buSzPts val="2100"/>
              <a:buFont typeface="Calibri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/>
          <p:nvPr/>
        </p:nvSpPr>
        <p:spPr>
          <a:xfrm>
            <a:off x="175548" y="6436090"/>
            <a:ext cx="2619375" cy="3079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8900" lIns="97800" spcFirstLastPara="1" rIns="97800" wrap="square" tIns="48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0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© ICG T&amp;C</a:t>
            </a:r>
            <a:r>
              <a:rPr b="0" i="0" lang="en-US" sz="15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/>
          </a:p>
        </p:txBody>
      </p:sp>
      <p:grpSp>
        <p:nvGrpSpPr>
          <p:cNvPr id="14" name="Google Shape;14;p1"/>
          <p:cNvGrpSpPr/>
          <p:nvPr/>
        </p:nvGrpSpPr>
        <p:grpSpPr>
          <a:xfrm>
            <a:off x="226703" y="214082"/>
            <a:ext cx="663575" cy="653209"/>
            <a:chOff x="1382" y="1162"/>
            <a:chExt cx="2404" cy="2405"/>
          </a:xfrm>
        </p:grpSpPr>
        <p:sp>
          <p:nvSpPr>
            <p:cNvPr id="15" name="Google Shape;15;p1"/>
            <p:cNvSpPr/>
            <p:nvPr/>
          </p:nvSpPr>
          <p:spPr>
            <a:xfrm>
              <a:off x="1382" y="2794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3749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1382" y="1978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49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</a:t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1"/>
            <p:cNvSpPr/>
            <p:nvPr/>
          </p:nvSpPr>
          <p:spPr>
            <a:xfrm>
              <a:off x="1382" y="1162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FF993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18" name="Google Shape;18;p1"/>
            <p:cNvSpPr/>
            <p:nvPr/>
          </p:nvSpPr>
          <p:spPr>
            <a:xfrm>
              <a:off x="2199" y="2794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3749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"/>
            <p:cNvSpPr/>
            <p:nvPr/>
          </p:nvSpPr>
          <p:spPr>
            <a:xfrm>
              <a:off x="2199" y="1978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49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</a:t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"/>
            <p:cNvSpPr/>
            <p:nvPr/>
          </p:nvSpPr>
          <p:spPr>
            <a:xfrm>
              <a:off x="2199" y="1162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2EBBB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" name="Google Shape;21;p1"/>
            <p:cNvSpPr/>
            <p:nvPr/>
          </p:nvSpPr>
          <p:spPr>
            <a:xfrm>
              <a:off x="3015" y="2794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37497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  <p:sp>
          <p:nvSpPr>
            <p:cNvPr id="22" name="Google Shape;22;p1"/>
            <p:cNvSpPr/>
            <p:nvPr/>
          </p:nvSpPr>
          <p:spPr>
            <a:xfrm>
              <a:off x="3015" y="1978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0493C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G</a:t>
              </a:r>
              <a:endParaRPr b="1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1"/>
            <p:cNvSpPr/>
            <p:nvPr/>
          </p:nvSpPr>
          <p:spPr>
            <a:xfrm>
              <a:off x="3015" y="1162"/>
              <a:ext cx="771" cy="773"/>
            </a:xfrm>
            <a:prstGeom prst="roundRect">
              <a:avLst>
                <a:gd fmla="val 16667" name="adj"/>
              </a:avLst>
            </a:prstGeom>
            <a:solidFill>
              <a:srgbClr val="2EBBB8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100" u="none" cap="none" strike="noStrike">
                <a:solidFill>
                  <a:srgbClr val="800000"/>
                </a:solidFill>
                <a:latin typeface="Verdana"/>
                <a:ea typeface="Verdana"/>
                <a:cs typeface="Verdana"/>
                <a:sym typeface="Verdana"/>
              </a:endParaRPr>
            </a:p>
          </p:txBody>
        </p:sp>
      </p:grpSp>
      <p:sp>
        <p:nvSpPr>
          <p:cNvPr id="24" name="Google Shape;24;p1"/>
          <p:cNvSpPr txBox="1"/>
          <p:nvPr/>
        </p:nvSpPr>
        <p:spPr>
          <a:xfrm>
            <a:off x="6705318" y="6540223"/>
            <a:ext cx="3200682" cy="317777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b" bIns="50650" lIns="101325" spcFirstLastPara="1" rIns="101325" wrap="square" tIns="506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336699"/>
              </a:buClr>
              <a:buSzPts val="1400"/>
              <a:buFont typeface="Noto Sans Symbols"/>
              <a:buNone/>
            </a:pPr>
            <a:r>
              <a:rPr b="0" i="0" lang="en-US" sz="1400" u="none" cap="none" strike="noStrike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rPr>
              <a:t>ПРИМЕРЫ ВЫПОЛНЕННЫХ ЗАДАНИЙ</a:t>
            </a:r>
            <a:endParaRPr b="0" i="0" sz="1400" u="none" cap="none" strike="noStrike">
              <a:solidFill>
                <a:srgbClr val="3366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25" name="Google Shape;25;p1"/>
          <p:cNvCxnSpPr/>
          <p:nvPr/>
        </p:nvCxnSpPr>
        <p:spPr>
          <a:xfrm>
            <a:off x="1109292" y="839931"/>
            <a:ext cx="8493232" cy="0"/>
          </a:xfrm>
          <a:prstGeom prst="straightConnector1">
            <a:avLst/>
          </a:prstGeom>
          <a:solidFill>
            <a:schemeClr val="lt1"/>
          </a:solidFill>
          <a:ln cap="flat" cmpd="sng" w="19050">
            <a:solidFill>
              <a:srgbClr val="EA6B0C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ctrTitle"/>
          </p:nvPr>
        </p:nvSpPr>
        <p:spPr>
          <a:xfrm>
            <a:off x="344400" y="2891330"/>
            <a:ext cx="84201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0000"/>
                </a:solidFill>
              </a:rPr>
              <a:t>ЗАДАНИЕ 1: </a:t>
            </a:r>
            <a:br>
              <a:rPr lang="en-US">
                <a:solidFill>
                  <a:srgbClr val="FF0000"/>
                </a:solidFill>
              </a:rPr>
            </a:br>
            <a:r>
              <a:rPr lang="en-US">
                <a:solidFill>
                  <a:srgbClr val="00B0F0"/>
                </a:solidFill>
              </a:rPr>
              <a:t>МНОГОЭКРАННОЕ МЫШЛЕНИЕ</a:t>
            </a:r>
            <a:br>
              <a:rPr lang="en-US">
                <a:solidFill>
                  <a:srgbClr val="00B0F0"/>
                </a:solidFill>
              </a:rPr>
            </a:br>
            <a:endParaRPr>
              <a:solidFill>
                <a:srgbClr val="00B0F0"/>
              </a:solidFill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1227715" y="279790"/>
            <a:ext cx="7965220" cy="1375246"/>
          </a:xfrm>
          <a:prstGeom prst="rect">
            <a:avLst/>
          </a:prstGeom>
          <a:noFill/>
          <a:ln>
            <a:noFill/>
          </a:ln>
        </p:spPr>
        <p:txBody>
          <a:bodyPr anchorCtr="0" anchor="b" bIns="53625" lIns="108800" spcFirstLastPara="1" rIns="108800" wrap="square" tIns="53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Решение Инновационных Проблем с ТРИЗ и Технологией Системных Инноваций. Уровень 1.</a:t>
            </a:r>
            <a:br>
              <a:rPr b="0" i="0" lang="en-US" sz="280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0" i="0" lang="en-US" sz="1050" u="none" cap="none" strike="noStrike">
                <a:solidFill>
                  <a:srgbClr val="0099C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b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rgbClr val="00B0F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8" name="Google Shape;78;p16"/>
          <p:cNvGrpSpPr/>
          <p:nvPr/>
        </p:nvGrpSpPr>
        <p:grpSpPr>
          <a:xfrm>
            <a:off x="306388" y="325529"/>
            <a:ext cx="826483" cy="802103"/>
            <a:chOff x="258" y="3474"/>
            <a:chExt cx="834" cy="846"/>
          </a:xfrm>
        </p:grpSpPr>
        <p:sp>
          <p:nvSpPr>
            <p:cNvPr id="79" name="Google Shape;79;p16"/>
            <p:cNvSpPr/>
            <p:nvPr/>
          </p:nvSpPr>
          <p:spPr>
            <a:xfrm>
              <a:off x="258" y="34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FF9933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16"/>
            <p:cNvSpPr/>
            <p:nvPr/>
          </p:nvSpPr>
          <p:spPr>
            <a:xfrm>
              <a:off x="258" y="37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B0F0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6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I</a:t>
              </a:r>
              <a:endParaRPr/>
            </a:p>
          </p:txBody>
        </p:sp>
        <p:sp>
          <p:nvSpPr>
            <p:cNvPr id="81" name="Google Shape;81;p16"/>
            <p:cNvSpPr/>
            <p:nvPr/>
          </p:nvSpPr>
          <p:spPr>
            <a:xfrm>
              <a:off x="258" y="4068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66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16"/>
            <p:cNvSpPr/>
            <p:nvPr/>
          </p:nvSpPr>
          <p:spPr>
            <a:xfrm>
              <a:off x="552" y="34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CC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16"/>
            <p:cNvSpPr/>
            <p:nvPr/>
          </p:nvSpPr>
          <p:spPr>
            <a:xfrm>
              <a:off x="552" y="37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B0F0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6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C</a:t>
              </a:r>
              <a:endParaRPr/>
            </a:p>
          </p:txBody>
        </p:sp>
        <p:sp>
          <p:nvSpPr>
            <p:cNvPr id="84" name="Google Shape;84;p16"/>
            <p:cNvSpPr/>
            <p:nvPr/>
          </p:nvSpPr>
          <p:spPr>
            <a:xfrm>
              <a:off x="552" y="4068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66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16"/>
            <p:cNvSpPr/>
            <p:nvPr/>
          </p:nvSpPr>
          <p:spPr>
            <a:xfrm>
              <a:off x="846" y="34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CC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16"/>
            <p:cNvSpPr/>
            <p:nvPr/>
          </p:nvSpPr>
          <p:spPr>
            <a:xfrm>
              <a:off x="846" y="3774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B0F0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1600" u="none" cap="none" strike="noStrik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G</a:t>
              </a:r>
              <a:endParaRPr/>
            </a:p>
          </p:txBody>
        </p:sp>
        <p:sp>
          <p:nvSpPr>
            <p:cNvPr id="87" name="Google Shape;87;p16"/>
            <p:cNvSpPr/>
            <p:nvPr/>
          </p:nvSpPr>
          <p:spPr>
            <a:xfrm>
              <a:off x="846" y="4068"/>
              <a:ext cx="246" cy="252"/>
            </a:xfrm>
            <a:prstGeom prst="roundRect">
              <a:avLst>
                <a:gd fmla="val 16667" name="adj"/>
              </a:avLst>
            </a:prstGeom>
            <a:solidFill>
              <a:srgbClr val="006699"/>
            </a:solidFill>
            <a:ln>
              <a:noFill/>
            </a:ln>
            <a:effectLst>
              <a:outerShdw blurRad="40000" rotWithShape="0" dir="3300000" dist="23000">
                <a:srgbClr val="000000">
                  <a:alpha val="42745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8" name="Google Shape;88;p16"/>
          <p:cNvSpPr txBox="1"/>
          <p:nvPr/>
        </p:nvSpPr>
        <p:spPr>
          <a:xfrm>
            <a:off x="510892" y="4235505"/>
            <a:ext cx="2443029" cy="396557"/>
          </a:xfrm>
          <a:prstGeom prst="rect">
            <a:avLst/>
          </a:prstGeom>
          <a:noFill/>
          <a:ln>
            <a:noFill/>
          </a:ln>
        </p:spPr>
        <p:txBody>
          <a:bodyPr anchorCtr="0" anchor="t" bIns="43950" lIns="87925" spcFirstLastPara="1" rIns="87925" wrap="square" tIns="4395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r>
              <a:rPr b="0" i="1" lang="en-US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Автор:</a:t>
            </a:r>
            <a:endParaRPr b="0" i="1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type="title"/>
          </p:nvPr>
        </p:nvSpPr>
        <p:spPr>
          <a:xfrm>
            <a:off x="1059533" y="2847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Система</a:t>
            </a:r>
            <a:endParaRPr/>
          </a:p>
        </p:txBody>
      </p:sp>
      <p:sp>
        <p:nvSpPr>
          <p:cNvPr id="94" name="Google Shape;94;p17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/>
          <a:p>
            <a:pPr indent="-365125" lvl="0" marL="365125" rtl="0" algn="l">
              <a:spcBef>
                <a:spcPts val="0"/>
              </a:spcBef>
              <a:spcAft>
                <a:spcPts val="0"/>
              </a:spcAft>
              <a:buSzPts val="2300"/>
              <a:buChar char="◆"/>
            </a:pPr>
            <a:r>
              <a:rPr lang="en-US"/>
              <a:t>название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964138" y="227747"/>
            <a:ext cx="8548687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Многоэкранная схема мышления 1</a:t>
            </a:r>
            <a:endParaRPr/>
          </a:p>
        </p:txBody>
      </p:sp>
      <p:sp>
        <p:nvSpPr>
          <p:cNvPr id="101" name="Google Shape;101;p18"/>
          <p:cNvSpPr/>
          <p:nvPr/>
        </p:nvSpPr>
        <p:spPr>
          <a:xfrm>
            <a:off x="2899046" y="1541635"/>
            <a:ext cx="3391130" cy="1553340"/>
          </a:xfrm>
          <a:prstGeom prst="roundRect">
            <a:avLst>
              <a:gd fmla="val 16667" name="adj"/>
            </a:avLst>
          </a:prstGeom>
          <a:solidFill>
            <a:srgbClr val="FDFECE"/>
          </a:solidFill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8"/>
          <p:cNvSpPr/>
          <p:nvPr/>
        </p:nvSpPr>
        <p:spPr>
          <a:xfrm>
            <a:off x="2899045" y="3236976"/>
            <a:ext cx="3391130" cy="1095761"/>
          </a:xfrm>
          <a:prstGeom prst="roundRect">
            <a:avLst>
              <a:gd fmla="val 16667" name="adj"/>
            </a:avLst>
          </a:prstGeom>
          <a:solidFill>
            <a:srgbClr val="CCECFF"/>
          </a:solidFill>
          <a:ln cap="flat" cmpd="sng" w="76200">
            <a:solidFill>
              <a:srgbClr val="66CC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8"/>
          <p:cNvSpPr/>
          <p:nvPr/>
        </p:nvSpPr>
        <p:spPr>
          <a:xfrm>
            <a:off x="2917116" y="4474738"/>
            <a:ext cx="3372123" cy="1995472"/>
          </a:xfrm>
          <a:prstGeom prst="roundRect">
            <a:avLst>
              <a:gd fmla="val 16667" name="adj"/>
            </a:avLst>
          </a:prstGeom>
          <a:solidFill>
            <a:srgbClr val="F4E2FE"/>
          </a:solidFill>
          <a:ln cap="flat" cmpd="sng" w="76200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8"/>
          <p:cNvSpPr txBox="1"/>
          <p:nvPr/>
        </p:nvSpPr>
        <p:spPr>
          <a:xfrm>
            <a:off x="3029686" y="1562774"/>
            <a:ext cx="1430466" cy="273693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1200"/>
              <a:buFont typeface="Noto Sans Symbols"/>
              <a:buNone/>
            </a:pPr>
            <a:r>
              <a:rPr b="1" i="1" lang="en-US" sz="12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Надсистема</a:t>
            </a:r>
            <a:endParaRPr b="1" i="1" sz="12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8"/>
          <p:cNvSpPr txBox="1"/>
          <p:nvPr/>
        </p:nvSpPr>
        <p:spPr>
          <a:xfrm>
            <a:off x="3029686" y="3251771"/>
            <a:ext cx="880736" cy="273693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1200"/>
              <a:buFont typeface="Noto Sans Symbols"/>
              <a:buNone/>
            </a:pPr>
            <a:r>
              <a:rPr b="1" i="1" lang="en-US" sz="12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Система</a:t>
            </a:r>
            <a:endParaRPr b="1" i="1" sz="12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8"/>
          <p:cNvSpPr txBox="1"/>
          <p:nvPr/>
        </p:nvSpPr>
        <p:spPr>
          <a:xfrm>
            <a:off x="3029686" y="4485476"/>
            <a:ext cx="1218761" cy="273693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1200"/>
              <a:buFont typeface="Noto Sans Symbols"/>
              <a:buNone/>
            </a:pPr>
            <a:r>
              <a:rPr b="1" i="1" lang="en-US" sz="12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Подсистемы</a:t>
            </a:r>
            <a:endParaRPr b="1" i="1" sz="12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8"/>
          <p:cNvSpPr/>
          <p:nvPr/>
        </p:nvSpPr>
        <p:spPr>
          <a:xfrm>
            <a:off x="310472" y="1541635"/>
            <a:ext cx="2376633" cy="1528315"/>
          </a:xfrm>
          <a:prstGeom prst="roundRect">
            <a:avLst>
              <a:gd fmla="val 16667" name="adj"/>
            </a:avLst>
          </a:prstGeom>
          <a:solidFill>
            <a:srgbClr val="FDFECE"/>
          </a:solidFill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316082" y="3222689"/>
            <a:ext cx="2371023" cy="1110048"/>
          </a:xfrm>
          <a:prstGeom prst="roundRect">
            <a:avLst>
              <a:gd fmla="val 16667" name="adj"/>
            </a:avLst>
          </a:prstGeom>
          <a:solidFill>
            <a:srgbClr val="CCECFF"/>
          </a:solidFill>
          <a:ln cap="flat" cmpd="sng" w="76200">
            <a:solidFill>
              <a:srgbClr val="66CC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8"/>
          <p:cNvSpPr/>
          <p:nvPr/>
        </p:nvSpPr>
        <p:spPr>
          <a:xfrm>
            <a:off x="282448" y="4485476"/>
            <a:ext cx="2404658" cy="1995472"/>
          </a:xfrm>
          <a:prstGeom prst="roundRect">
            <a:avLst>
              <a:gd fmla="val 16667" name="adj"/>
            </a:avLst>
          </a:prstGeom>
          <a:solidFill>
            <a:srgbClr val="F4E2FE"/>
          </a:solidFill>
          <a:ln cap="flat" cmpd="sng" w="76200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8"/>
          <p:cNvSpPr/>
          <p:nvPr/>
        </p:nvSpPr>
        <p:spPr>
          <a:xfrm>
            <a:off x="6469663" y="1542092"/>
            <a:ext cx="3072400" cy="1555118"/>
          </a:xfrm>
          <a:prstGeom prst="roundRect">
            <a:avLst>
              <a:gd fmla="val 16667" name="adj"/>
            </a:avLst>
          </a:prstGeom>
          <a:solidFill>
            <a:srgbClr val="FDFECE"/>
          </a:solidFill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18"/>
          <p:cNvSpPr/>
          <p:nvPr/>
        </p:nvSpPr>
        <p:spPr>
          <a:xfrm>
            <a:off x="6507609" y="3236318"/>
            <a:ext cx="3034454" cy="1110049"/>
          </a:xfrm>
          <a:prstGeom prst="roundRect">
            <a:avLst>
              <a:gd fmla="val 16667" name="adj"/>
            </a:avLst>
          </a:prstGeom>
          <a:solidFill>
            <a:srgbClr val="CCECFF"/>
          </a:solidFill>
          <a:ln cap="flat" cmpd="sng" w="76200">
            <a:solidFill>
              <a:srgbClr val="66CC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18"/>
          <p:cNvSpPr/>
          <p:nvPr/>
        </p:nvSpPr>
        <p:spPr>
          <a:xfrm>
            <a:off x="6481296" y="4443632"/>
            <a:ext cx="3072858" cy="1997060"/>
          </a:xfrm>
          <a:prstGeom prst="roundRect">
            <a:avLst>
              <a:gd fmla="val 16667" name="adj"/>
            </a:avLst>
          </a:prstGeom>
          <a:solidFill>
            <a:srgbClr val="F4E2FE"/>
          </a:solidFill>
          <a:ln cap="flat" cmpd="sng" w="76200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8"/>
          <p:cNvSpPr txBox="1"/>
          <p:nvPr/>
        </p:nvSpPr>
        <p:spPr>
          <a:xfrm>
            <a:off x="680113" y="1146601"/>
            <a:ext cx="1943100" cy="396804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ПРОШЛОЕ</a:t>
            </a:r>
            <a:endParaRPr b="1" i="0" sz="20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3778761" y="1132949"/>
            <a:ext cx="1631699" cy="396804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НАСТОЯЩЕЕ</a:t>
            </a:r>
            <a:endParaRPr b="1" i="0" sz="20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7034313" y="1146601"/>
            <a:ext cx="1943100" cy="396804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БУДУЩЕЕ</a:t>
            </a:r>
            <a:endParaRPr b="1" i="0" sz="20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9"/>
          <p:cNvSpPr txBox="1"/>
          <p:nvPr>
            <p:ph type="title"/>
          </p:nvPr>
        </p:nvSpPr>
        <p:spPr>
          <a:xfrm>
            <a:off x="1059533" y="284743"/>
            <a:ext cx="8266112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Система</a:t>
            </a:r>
            <a:endParaRPr/>
          </a:p>
        </p:txBody>
      </p:sp>
      <p:sp>
        <p:nvSpPr>
          <p:cNvPr id="121" name="Google Shape;121;p19"/>
          <p:cNvSpPr txBox="1"/>
          <p:nvPr>
            <p:ph idx="1" type="body"/>
          </p:nvPr>
        </p:nvSpPr>
        <p:spPr>
          <a:xfrm>
            <a:off x="333112" y="1081374"/>
            <a:ext cx="9269412" cy="5413375"/>
          </a:xfrm>
          <a:prstGeom prst="rect">
            <a:avLst/>
          </a:prstGeom>
          <a:noFill/>
          <a:ln>
            <a:noFill/>
          </a:ln>
        </p:spPr>
        <p:txBody>
          <a:bodyPr anchorCtr="0" anchor="t" bIns="48900" lIns="97800" spcFirstLastPara="1" rIns="97800" wrap="square" tIns="48900">
            <a:noAutofit/>
          </a:bodyPr>
          <a:lstStyle/>
          <a:p>
            <a:pPr indent="-365125" lvl="0" marL="365125" rtl="0" algn="l">
              <a:spcBef>
                <a:spcPts val="0"/>
              </a:spcBef>
              <a:spcAft>
                <a:spcPts val="0"/>
              </a:spcAft>
              <a:buSzPts val="2300"/>
              <a:buChar char="◆"/>
            </a:pPr>
            <a:r>
              <a:rPr lang="en-US"/>
              <a:t>название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964138" y="227747"/>
            <a:ext cx="8548687" cy="598488"/>
          </a:xfrm>
          <a:prstGeom prst="rect">
            <a:avLst/>
          </a:prstGeom>
          <a:noFill/>
          <a:ln>
            <a:noFill/>
          </a:ln>
        </p:spPr>
        <p:txBody>
          <a:bodyPr anchorCtr="0" anchor="b" bIns="48900" lIns="97800" spcFirstLastPara="1" rIns="97800" wrap="square" tIns="48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Многоэкранная схема мышления 1</a:t>
            </a:r>
            <a:endParaRPr/>
          </a:p>
        </p:txBody>
      </p:sp>
      <p:sp>
        <p:nvSpPr>
          <p:cNvPr id="128" name="Google Shape;128;p20"/>
          <p:cNvSpPr/>
          <p:nvPr/>
        </p:nvSpPr>
        <p:spPr>
          <a:xfrm>
            <a:off x="2899046" y="1541635"/>
            <a:ext cx="3391130" cy="1553340"/>
          </a:xfrm>
          <a:prstGeom prst="roundRect">
            <a:avLst>
              <a:gd fmla="val 16667" name="adj"/>
            </a:avLst>
          </a:prstGeom>
          <a:solidFill>
            <a:srgbClr val="FDFECE"/>
          </a:solidFill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20"/>
          <p:cNvSpPr/>
          <p:nvPr/>
        </p:nvSpPr>
        <p:spPr>
          <a:xfrm>
            <a:off x="2899045" y="3236976"/>
            <a:ext cx="3391130" cy="1095761"/>
          </a:xfrm>
          <a:prstGeom prst="roundRect">
            <a:avLst>
              <a:gd fmla="val 16667" name="adj"/>
            </a:avLst>
          </a:prstGeom>
          <a:solidFill>
            <a:srgbClr val="CCECFF"/>
          </a:solidFill>
          <a:ln cap="flat" cmpd="sng" w="76200">
            <a:solidFill>
              <a:srgbClr val="66CC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20"/>
          <p:cNvSpPr/>
          <p:nvPr/>
        </p:nvSpPr>
        <p:spPr>
          <a:xfrm>
            <a:off x="2917116" y="4474738"/>
            <a:ext cx="3372123" cy="1995472"/>
          </a:xfrm>
          <a:prstGeom prst="roundRect">
            <a:avLst>
              <a:gd fmla="val 16667" name="adj"/>
            </a:avLst>
          </a:prstGeom>
          <a:solidFill>
            <a:srgbClr val="F4E2FE"/>
          </a:solidFill>
          <a:ln cap="flat" cmpd="sng" w="76200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20"/>
          <p:cNvSpPr txBox="1"/>
          <p:nvPr/>
        </p:nvSpPr>
        <p:spPr>
          <a:xfrm>
            <a:off x="3029686" y="1562774"/>
            <a:ext cx="1430466" cy="273693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1200"/>
              <a:buFont typeface="Noto Sans Symbols"/>
              <a:buNone/>
            </a:pPr>
            <a:r>
              <a:rPr b="1" i="1" lang="en-US" sz="12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Надсистема</a:t>
            </a:r>
            <a:endParaRPr b="1" i="1" sz="12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20"/>
          <p:cNvSpPr txBox="1"/>
          <p:nvPr/>
        </p:nvSpPr>
        <p:spPr>
          <a:xfrm>
            <a:off x="3029686" y="3251771"/>
            <a:ext cx="880736" cy="273693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1200"/>
              <a:buFont typeface="Noto Sans Symbols"/>
              <a:buNone/>
            </a:pPr>
            <a:r>
              <a:rPr b="1" i="1" lang="en-US" sz="12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Система</a:t>
            </a:r>
            <a:endParaRPr b="1" i="1" sz="12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20"/>
          <p:cNvSpPr txBox="1"/>
          <p:nvPr/>
        </p:nvSpPr>
        <p:spPr>
          <a:xfrm>
            <a:off x="3029686" y="4485476"/>
            <a:ext cx="1218761" cy="273693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1200"/>
              <a:buFont typeface="Noto Sans Symbols"/>
              <a:buNone/>
            </a:pPr>
            <a:r>
              <a:rPr b="1" i="1" lang="en-US" sz="12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Подсистемы</a:t>
            </a:r>
            <a:endParaRPr b="1" i="1" sz="12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20"/>
          <p:cNvSpPr/>
          <p:nvPr/>
        </p:nvSpPr>
        <p:spPr>
          <a:xfrm>
            <a:off x="310472" y="1541635"/>
            <a:ext cx="2376633" cy="1528315"/>
          </a:xfrm>
          <a:prstGeom prst="roundRect">
            <a:avLst>
              <a:gd fmla="val 16667" name="adj"/>
            </a:avLst>
          </a:prstGeom>
          <a:solidFill>
            <a:srgbClr val="FDFECE"/>
          </a:solidFill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0"/>
          <p:cNvSpPr/>
          <p:nvPr/>
        </p:nvSpPr>
        <p:spPr>
          <a:xfrm>
            <a:off x="316082" y="3222689"/>
            <a:ext cx="2371023" cy="1110048"/>
          </a:xfrm>
          <a:prstGeom prst="roundRect">
            <a:avLst>
              <a:gd fmla="val 16667" name="adj"/>
            </a:avLst>
          </a:prstGeom>
          <a:solidFill>
            <a:srgbClr val="CCECFF"/>
          </a:solidFill>
          <a:ln cap="flat" cmpd="sng" w="76200">
            <a:solidFill>
              <a:srgbClr val="66CC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20"/>
          <p:cNvSpPr/>
          <p:nvPr/>
        </p:nvSpPr>
        <p:spPr>
          <a:xfrm>
            <a:off x="282448" y="4485476"/>
            <a:ext cx="2404658" cy="1995472"/>
          </a:xfrm>
          <a:prstGeom prst="roundRect">
            <a:avLst>
              <a:gd fmla="val 16667" name="adj"/>
            </a:avLst>
          </a:prstGeom>
          <a:solidFill>
            <a:srgbClr val="F4E2FE"/>
          </a:solidFill>
          <a:ln cap="flat" cmpd="sng" w="76200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20"/>
          <p:cNvSpPr/>
          <p:nvPr/>
        </p:nvSpPr>
        <p:spPr>
          <a:xfrm>
            <a:off x="6469663" y="1542092"/>
            <a:ext cx="3072400" cy="1555118"/>
          </a:xfrm>
          <a:prstGeom prst="roundRect">
            <a:avLst>
              <a:gd fmla="val 16667" name="adj"/>
            </a:avLst>
          </a:prstGeom>
          <a:solidFill>
            <a:srgbClr val="FDFECE"/>
          </a:solidFill>
          <a:ln cap="flat" cmpd="sng" w="76200">
            <a:solidFill>
              <a:srgbClr val="FF99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0"/>
          <p:cNvSpPr/>
          <p:nvPr/>
        </p:nvSpPr>
        <p:spPr>
          <a:xfrm>
            <a:off x="6507609" y="3236318"/>
            <a:ext cx="3034454" cy="1110049"/>
          </a:xfrm>
          <a:prstGeom prst="roundRect">
            <a:avLst>
              <a:gd fmla="val 16667" name="adj"/>
            </a:avLst>
          </a:prstGeom>
          <a:solidFill>
            <a:srgbClr val="CCECFF"/>
          </a:solidFill>
          <a:ln cap="flat" cmpd="sng" w="76200">
            <a:solidFill>
              <a:srgbClr val="66CC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0"/>
          <p:cNvSpPr/>
          <p:nvPr/>
        </p:nvSpPr>
        <p:spPr>
          <a:xfrm>
            <a:off x="6481296" y="4443632"/>
            <a:ext cx="3072858" cy="1997060"/>
          </a:xfrm>
          <a:prstGeom prst="roundRect">
            <a:avLst>
              <a:gd fmla="val 16667" name="adj"/>
            </a:avLst>
          </a:prstGeom>
          <a:solidFill>
            <a:srgbClr val="F4E2FE"/>
          </a:solidFill>
          <a:ln cap="flat" cmpd="sng" w="76200">
            <a:solidFill>
              <a:srgbClr val="FF6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4125" lIns="88250" spcFirstLastPara="1" rIns="88250" wrap="square" tIns="441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ts val="1800"/>
              <a:buFont typeface="Noto Sans Symbols"/>
              <a:buNone/>
            </a:pPr>
            <a:r>
              <a:rPr b="0" i="0" lang="en-US" sz="1800" u="none" cap="none" strike="noStrike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aaa</a:t>
            </a:r>
            <a:endParaRPr b="0" i="0" sz="1800" u="none" cap="none" strike="noStrike">
              <a:solidFill>
                <a:srgbClr val="00336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20"/>
          <p:cNvSpPr txBox="1"/>
          <p:nvPr/>
        </p:nvSpPr>
        <p:spPr>
          <a:xfrm>
            <a:off x="680113" y="1146601"/>
            <a:ext cx="1943100" cy="396804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ПРОШЛОЕ</a:t>
            </a:r>
            <a:endParaRPr b="1" i="0" sz="20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20"/>
          <p:cNvSpPr txBox="1"/>
          <p:nvPr/>
        </p:nvSpPr>
        <p:spPr>
          <a:xfrm>
            <a:off x="3778761" y="1132949"/>
            <a:ext cx="1631699" cy="396804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НАСТОЯЩЕЕ</a:t>
            </a:r>
            <a:endParaRPr b="1" i="0" sz="20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20"/>
          <p:cNvSpPr txBox="1"/>
          <p:nvPr/>
        </p:nvSpPr>
        <p:spPr>
          <a:xfrm>
            <a:off x="7034313" y="1146601"/>
            <a:ext cx="1943100" cy="396804"/>
          </a:xfrm>
          <a:prstGeom prst="rect">
            <a:avLst/>
          </a:prstGeom>
          <a:noFill/>
          <a:ln>
            <a:noFill/>
          </a:ln>
        </p:spPr>
        <p:txBody>
          <a:bodyPr anchorCtr="0" anchor="t" bIns="44075" lIns="88150" spcFirstLastPara="1" rIns="88150" wrap="square" tIns="440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ts val="2000"/>
              <a:buFont typeface="Noto Sans Symbols"/>
              <a:buNone/>
            </a:pPr>
            <a:r>
              <a:rPr b="1" i="0" lang="en-US" sz="2000" u="none" cap="none" strike="noStrike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БУДУЩЕЕ</a:t>
            </a:r>
            <a:endParaRPr b="1" i="0" sz="2000" u="none" cap="none" strike="noStrike">
              <a:solidFill>
                <a:srgbClr val="CC33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de Bar">
  <a:themeElements>
    <a:clrScheme name="Side Bar 2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B2B2B2"/>
      </a:accent1>
      <a:accent2>
        <a:srgbClr val="868686"/>
      </a:accent2>
      <a:accent3>
        <a:srgbClr val="FFFFFF"/>
      </a:accent3>
      <a:accent4>
        <a:srgbClr val="000000"/>
      </a:accent4>
      <a:accent5>
        <a:srgbClr val="D5D5D5"/>
      </a:accent5>
      <a:accent6>
        <a:srgbClr val="797979"/>
      </a:accent6>
      <a:hlink>
        <a:srgbClr val="5F5F5F"/>
      </a:hlink>
      <a:folHlink>
        <a:srgbClr val="DDDDD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