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7562850" cx="10693400"/>
  <p:notesSz cx="10693400" cy="756285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782575" y="567200"/>
            <a:ext cx="7129275" cy="28360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1069325" y="3592350"/>
            <a:ext cx="8554700" cy="3403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:notes"/>
          <p:cNvSpPr txBox="1"/>
          <p:nvPr>
            <p:ph idx="1" type="body"/>
          </p:nvPr>
        </p:nvSpPr>
        <p:spPr>
          <a:xfrm>
            <a:off x="1069325" y="3592350"/>
            <a:ext cx="8554700" cy="3403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:notes"/>
          <p:cNvSpPr/>
          <p:nvPr>
            <p:ph idx="2" type="sldImg"/>
          </p:nvPr>
        </p:nvSpPr>
        <p:spPr>
          <a:xfrm>
            <a:off x="1782575" y="567200"/>
            <a:ext cx="7129275" cy="28360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:notes"/>
          <p:cNvSpPr txBox="1"/>
          <p:nvPr>
            <p:ph idx="1" type="body"/>
          </p:nvPr>
        </p:nvSpPr>
        <p:spPr>
          <a:xfrm>
            <a:off x="1069325" y="3592350"/>
            <a:ext cx="8554700" cy="3403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2:notes"/>
          <p:cNvSpPr/>
          <p:nvPr>
            <p:ph idx="2" type="sldImg"/>
          </p:nvPr>
        </p:nvSpPr>
        <p:spPr>
          <a:xfrm>
            <a:off x="1782575" y="567200"/>
            <a:ext cx="7129275" cy="28360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:notes"/>
          <p:cNvSpPr txBox="1"/>
          <p:nvPr>
            <p:ph idx="1" type="body"/>
          </p:nvPr>
        </p:nvSpPr>
        <p:spPr>
          <a:xfrm>
            <a:off x="1069325" y="3592350"/>
            <a:ext cx="8554700" cy="3403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3:notes"/>
          <p:cNvSpPr/>
          <p:nvPr>
            <p:ph idx="2" type="sldImg"/>
          </p:nvPr>
        </p:nvSpPr>
        <p:spPr>
          <a:xfrm>
            <a:off x="1782575" y="567200"/>
            <a:ext cx="7129275" cy="28360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:notes"/>
          <p:cNvSpPr txBox="1"/>
          <p:nvPr>
            <p:ph idx="1" type="body"/>
          </p:nvPr>
        </p:nvSpPr>
        <p:spPr>
          <a:xfrm>
            <a:off x="1069325" y="3592350"/>
            <a:ext cx="8554700" cy="3403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4:notes"/>
          <p:cNvSpPr/>
          <p:nvPr>
            <p:ph idx="2" type="sldImg"/>
          </p:nvPr>
        </p:nvSpPr>
        <p:spPr>
          <a:xfrm>
            <a:off x="1782575" y="567200"/>
            <a:ext cx="7129275" cy="28360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:notes"/>
          <p:cNvSpPr txBox="1"/>
          <p:nvPr>
            <p:ph idx="1" type="body"/>
          </p:nvPr>
        </p:nvSpPr>
        <p:spPr>
          <a:xfrm>
            <a:off x="1069325" y="3592350"/>
            <a:ext cx="8554700" cy="3403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5:notes"/>
          <p:cNvSpPr/>
          <p:nvPr>
            <p:ph idx="2" type="sldImg"/>
          </p:nvPr>
        </p:nvSpPr>
        <p:spPr>
          <a:xfrm>
            <a:off x="1782575" y="567200"/>
            <a:ext cx="7129275" cy="28360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"/>
          <p:cNvSpPr txBox="1"/>
          <p:nvPr>
            <p:ph type="title"/>
          </p:nvPr>
        </p:nvSpPr>
        <p:spPr>
          <a:xfrm>
            <a:off x="1431982" y="348470"/>
            <a:ext cx="7829435" cy="9467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" type="body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1" type="ftr"/>
          </p:nvPr>
        </p:nvSpPr>
        <p:spPr>
          <a:xfrm>
            <a:off x="282982" y="7115760"/>
            <a:ext cx="797560" cy="192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>
                <a:solidFill>
                  <a:srgbClr val="336699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"/>
          <p:cNvSpPr txBox="1"/>
          <p:nvPr>
            <p:ph type="title"/>
          </p:nvPr>
        </p:nvSpPr>
        <p:spPr>
          <a:xfrm>
            <a:off x="1431982" y="348470"/>
            <a:ext cx="7829435" cy="9467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1" type="ftr"/>
          </p:nvPr>
        </p:nvSpPr>
        <p:spPr>
          <a:xfrm>
            <a:off x="282982" y="7115760"/>
            <a:ext cx="797560" cy="192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>
                <a:solidFill>
                  <a:srgbClr val="336699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/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" type="subTitle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1" type="ftr"/>
          </p:nvPr>
        </p:nvSpPr>
        <p:spPr>
          <a:xfrm>
            <a:off x="282982" y="7115760"/>
            <a:ext cx="797560" cy="192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>
                <a:solidFill>
                  <a:srgbClr val="336699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/>
          <p:nvPr>
            <p:ph type="title"/>
          </p:nvPr>
        </p:nvSpPr>
        <p:spPr>
          <a:xfrm>
            <a:off x="1431982" y="348470"/>
            <a:ext cx="7829435" cy="9467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" type="body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2" type="body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1" type="ftr"/>
          </p:nvPr>
        </p:nvSpPr>
        <p:spPr>
          <a:xfrm>
            <a:off x="282982" y="7115760"/>
            <a:ext cx="797560" cy="192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>
                <a:solidFill>
                  <a:srgbClr val="336699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idx="11" type="ftr"/>
          </p:nvPr>
        </p:nvSpPr>
        <p:spPr>
          <a:xfrm>
            <a:off x="282982" y="7115760"/>
            <a:ext cx="797560" cy="192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>
                <a:solidFill>
                  <a:srgbClr val="336699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245363" y="789431"/>
            <a:ext cx="230504" cy="227329"/>
          </a:xfrm>
          <a:custGeom>
            <a:rect b="b" l="l" r="r" t="t"/>
            <a:pathLst>
              <a:path extrusionOk="0" h="227330" w="230504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037497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7;p1"/>
          <p:cNvSpPr/>
          <p:nvPr/>
        </p:nvSpPr>
        <p:spPr>
          <a:xfrm>
            <a:off x="245363" y="550163"/>
            <a:ext cx="230504" cy="227329"/>
          </a:xfrm>
          <a:custGeom>
            <a:rect b="b" l="l" r="r" t="t"/>
            <a:pathLst>
              <a:path extrusionOk="0" h="227329" w="230504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0393B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8;p1"/>
          <p:cNvSpPr/>
          <p:nvPr/>
        </p:nvSpPr>
        <p:spPr>
          <a:xfrm>
            <a:off x="245363" y="310895"/>
            <a:ext cx="230504" cy="227329"/>
          </a:xfrm>
          <a:custGeom>
            <a:rect b="b" l="l" r="r" t="t"/>
            <a:pathLst>
              <a:path extrusionOk="0" h="227329" w="230504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FF993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9;p1"/>
          <p:cNvSpPr/>
          <p:nvPr/>
        </p:nvSpPr>
        <p:spPr>
          <a:xfrm>
            <a:off x="489204" y="789431"/>
            <a:ext cx="228600" cy="227329"/>
          </a:xfrm>
          <a:custGeom>
            <a:rect b="b" l="l" r="r" t="t"/>
            <a:pathLst>
              <a:path extrusionOk="0" h="227330" w="228600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097" y="2952"/>
                </a:lnTo>
                <a:lnTo>
                  <a:pt x="217741" y="11049"/>
                </a:lnTo>
                <a:lnTo>
                  <a:pt x="225671" y="23145"/>
                </a:lnTo>
                <a:lnTo>
                  <a:pt x="228600" y="38100"/>
                </a:lnTo>
                <a:lnTo>
                  <a:pt x="228600" y="188976"/>
                </a:lnTo>
                <a:lnTo>
                  <a:pt x="225671" y="203930"/>
                </a:lnTo>
                <a:lnTo>
                  <a:pt x="217741" y="216026"/>
                </a:lnTo>
                <a:lnTo>
                  <a:pt x="206097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037497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0;p1"/>
          <p:cNvSpPr/>
          <p:nvPr/>
        </p:nvSpPr>
        <p:spPr>
          <a:xfrm>
            <a:off x="489204" y="550163"/>
            <a:ext cx="228600" cy="227329"/>
          </a:xfrm>
          <a:custGeom>
            <a:rect b="b" l="l" r="r" t="t"/>
            <a:pathLst>
              <a:path extrusionOk="0" h="227329" w="228600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097" y="2952"/>
                </a:lnTo>
                <a:lnTo>
                  <a:pt x="217741" y="11049"/>
                </a:lnTo>
                <a:lnTo>
                  <a:pt x="225671" y="23145"/>
                </a:lnTo>
                <a:lnTo>
                  <a:pt x="228600" y="38100"/>
                </a:lnTo>
                <a:lnTo>
                  <a:pt x="228600" y="188976"/>
                </a:lnTo>
                <a:lnTo>
                  <a:pt x="225671" y="203930"/>
                </a:lnTo>
                <a:lnTo>
                  <a:pt x="217741" y="216026"/>
                </a:lnTo>
                <a:lnTo>
                  <a:pt x="206097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0393B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489204" y="310895"/>
            <a:ext cx="228600" cy="227329"/>
          </a:xfrm>
          <a:custGeom>
            <a:rect b="b" l="l" r="r" t="t"/>
            <a:pathLst>
              <a:path extrusionOk="0" h="227329" w="228600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097" y="2952"/>
                </a:lnTo>
                <a:lnTo>
                  <a:pt x="217741" y="11049"/>
                </a:lnTo>
                <a:lnTo>
                  <a:pt x="225671" y="23145"/>
                </a:lnTo>
                <a:lnTo>
                  <a:pt x="228600" y="38100"/>
                </a:lnTo>
                <a:lnTo>
                  <a:pt x="228600" y="188976"/>
                </a:lnTo>
                <a:lnTo>
                  <a:pt x="225671" y="203930"/>
                </a:lnTo>
                <a:lnTo>
                  <a:pt x="217741" y="216026"/>
                </a:lnTo>
                <a:lnTo>
                  <a:pt x="206097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2DBAB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1"/>
          <p:cNvSpPr/>
          <p:nvPr/>
        </p:nvSpPr>
        <p:spPr>
          <a:xfrm>
            <a:off x="731520" y="789431"/>
            <a:ext cx="230504" cy="227329"/>
          </a:xfrm>
          <a:custGeom>
            <a:rect b="b" l="l" r="r" t="t"/>
            <a:pathLst>
              <a:path extrusionOk="0" h="227330" w="230505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037497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731520" y="550163"/>
            <a:ext cx="230504" cy="227329"/>
          </a:xfrm>
          <a:custGeom>
            <a:rect b="b" l="l" r="r" t="t"/>
            <a:pathLst>
              <a:path extrusionOk="0" h="227329" w="230505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0393B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"/>
          <p:cNvSpPr txBox="1"/>
          <p:nvPr>
            <p:ph type="title"/>
          </p:nvPr>
        </p:nvSpPr>
        <p:spPr>
          <a:xfrm>
            <a:off x="1431982" y="348470"/>
            <a:ext cx="7829435" cy="9467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5" name="Google Shape;15;p1"/>
          <p:cNvSpPr txBox="1"/>
          <p:nvPr>
            <p:ph idx="1" type="body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1" type="ftr"/>
          </p:nvPr>
        </p:nvSpPr>
        <p:spPr>
          <a:xfrm>
            <a:off x="282982" y="7115760"/>
            <a:ext cx="797560" cy="192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" name="Google Shape;17;p1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500">
                <a:solidFill>
                  <a:srgbClr val="336699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1"/>
          <p:cNvSpPr txBox="1"/>
          <p:nvPr>
            <p:ph idx="12" type="sldNum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u="none"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/>
          <p:nvPr/>
        </p:nvSpPr>
        <p:spPr>
          <a:xfrm>
            <a:off x="0" y="3753611"/>
            <a:ext cx="9385300" cy="55244"/>
          </a:xfrm>
          <a:custGeom>
            <a:rect b="b" l="l" r="r" t="t"/>
            <a:pathLst>
              <a:path extrusionOk="0" h="55245" w="9385300">
                <a:moveTo>
                  <a:pt x="9384792" y="54864"/>
                </a:moveTo>
                <a:lnTo>
                  <a:pt x="0" y="54864"/>
                </a:lnTo>
                <a:lnTo>
                  <a:pt x="0" y="0"/>
                </a:lnTo>
                <a:lnTo>
                  <a:pt x="9384792" y="0"/>
                </a:lnTo>
                <a:lnTo>
                  <a:pt x="9384792" y="54864"/>
                </a:lnTo>
                <a:close/>
              </a:path>
            </a:pathLst>
          </a:custGeom>
          <a:solidFill>
            <a:srgbClr val="FF33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7"/>
          <p:cNvSpPr txBox="1"/>
          <p:nvPr/>
        </p:nvSpPr>
        <p:spPr>
          <a:xfrm>
            <a:off x="465886" y="2561298"/>
            <a:ext cx="6582409" cy="12109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5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ЗАДАНИЕ 1:</a:t>
            </a:r>
            <a:endParaRPr sz="3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50"/>
              </a:spcBef>
              <a:spcAft>
                <a:spcPts val="0"/>
              </a:spcAft>
              <a:buNone/>
            </a:pPr>
            <a:r>
              <a:rPr lang="en-US" sz="3850">
                <a:solidFill>
                  <a:srgbClr val="00AFEF"/>
                </a:solidFill>
                <a:latin typeface="Calibri"/>
                <a:ea typeface="Calibri"/>
                <a:cs typeface="Calibri"/>
                <a:sym typeface="Calibri"/>
              </a:rPr>
              <a:t>МНОГОЭКРАННОЕ МЫШЛЕНИЕ</a:t>
            </a:r>
            <a:endParaRPr sz="38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7"/>
          <p:cNvSpPr txBox="1"/>
          <p:nvPr>
            <p:ph type="title"/>
          </p:nvPr>
        </p:nvSpPr>
        <p:spPr>
          <a:xfrm>
            <a:off x="1431982" y="348470"/>
            <a:ext cx="7829435" cy="94678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5080" rtl="0" algn="l">
              <a:lnSpc>
                <a:spcPct val="1006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Решение Инновационных Проблем с ТРИЗ и  Технологией Системных Инноваций. Уровень 1.</a:t>
            </a:r>
            <a:endParaRPr/>
          </a:p>
        </p:txBody>
      </p:sp>
      <p:sp>
        <p:nvSpPr>
          <p:cNvPr id="54" name="Google Shape;54;p7"/>
          <p:cNvSpPr txBox="1"/>
          <p:nvPr/>
        </p:nvSpPr>
        <p:spPr>
          <a:xfrm>
            <a:off x="1432040" y="1450391"/>
            <a:ext cx="3852545" cy="3549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9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50">
                <a:solidFill>
                  <a:srgbClr val="00AFEF"/>
                </a:solidFill>
                <a:latin typeface="Calibri"/>
                <a:ea typeface="Calibri"/>
                <a:cs typeface="Calibri"/>
                <a:sym typeface="Calibri"/>
              </a:rPr>
              <a:t>Примеры выполненных заданий</a:t>
            </a:r>
            <a:endParaRPr sz="21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7"/>
          <p:cNvSpPr txBox="1"/>
          <p:nvPr/>
        </p:nvSpPr>
        <p:spPr>
          <a:xfrm>
            <a:off x="421607" y="709645"/>
            <a:ext cx="753745" cy="2889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87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	C	G</a:t>
            </a:r>
            <a:endParaRPr sz="1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/>
          <p:nvPr/>
        </p:nvSpPr>
        <p:spPr>
          <a:xfrm>
            <a:off x="7237476" y="7138416"/>
            <a:ext cx="3455035" cy="342900"/>
          </a:xfrm>
          <a:custGeom>
            <a:rect b="b" l="l" r="r" t="t"/>
            <a:pathLst>
              <a:path extrusionOk="0" h="342900" w="3455034">
                <a:moveTo>
                  <a:pt x="3454908" y="342900"/>
                </a:moveTo>
                <a:lnTo>
                  <a:pt x="0" y="342900"/>
                </a:lnTo>
                <a:lnTo>
                  <a:pt x="0" y="0"/>
                </a:lnTo>
                <a:lnTo>
                  <a:pt x="3454908" y="0"/>
                </a:lnTo>
                <a:lnTo>
                  <a:pt x="3454908" y="3429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8"/>
          <p:cNvSpPr txBox="1"/>
          <p:nvPr>
            <p:ph type="title"/>
          </p:nvPr>
        </p:nvSpPr>
        <p:spPr>
          <a:xfrm>
            <a:off x="1236928" y="342442"/>
            <a:ext cx="9140825" cy="6184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50" u="sng"/>
              <a:t>Система	</a:t>
            </a:r>
            <a:endParaRPr sz="3850"/>
          </a:p>
        </p:txBody>
      </p:sp>
      <p:sp>
        <p:nvSpPr>
          <p:cNvPr id="62" name="Google Shape;62;p8"/>
          <p:cNvSpPr txBox="1"/>
          <p:nvPr/>
        </p:nvSpPr>
        <p:spPr>
          <a:xfrm>
            <a:off x="452183" y="1267499"/>
            <a:ext cx="1870710" cy="4044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500">
            <a:spAutoFit/>
          </a:bodyPr>
          <a:lstStyle/>
          <a:p>
            <a:pPr indent="-394970" lvl="0" marL="40703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AF50"/>
              </a:buClr>
              <a:buSzPts val="2450"/>
              <a:buFont typeface="Noto Sans Symbols"/>
              <a:buChar char="◆"/>
            </a:pPr>
            <a:r>
              <a:rPr lang="en-US" sz="245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Велосипед</a:t>
            </a:r>
            <a:endParaRPr sz="24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3" name="Google Shape;63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06524" y="1790700"/>
            <a:ext cx="6816851" cy="5114544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8"/>
          <p:cNvSpPr txBox="1"/>
          <p:nvPr>
            <p:ph idx="11" type="ftr"/>
          </p:nvPr>
        </p:nvSpPr>
        <p:spPr>
          <a:xfrm>
            <a:off x="282982" y="7115760"/>
            <a:ext cx="797560" cy="192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ICG T&amp;C</a:t>
            </a:r>
            <a:endParaRPr/>
          </a:p>
        </p:txBody>
      </p:sp>
      <p:sp>
        <p:nvSpPr>
          <p:cNvPr id="65" name="Google Shape;65;p8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5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ПРИМЕРЫ ВЫПОЛНЕННЫХ ЗАДАНИЙ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9"/>
          <p:cNvSpPr/>
          <p:nvPr/>
        </p:nvSpPr>
        <p:spPr>
          <a:xfrm>
            <a:off x="731520" y="310895"/>
            <a:ext cx="230504" cy="227329"/>
          </a:xfrm>
          <a:custGeom>
            <a:rect b="b" l="l" r="r" t="t"/>
            <a:pathLst>
              <a:path extrusionOk="0" h="227329" w="230505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2DBAB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9"/>
          <p:cNvSpPr/>
          <p:nvPr/>
        </p:nvSpPr>
        <p:spPr>
          <a:xfrm>
            <a:off x="7237476" y="7138416"/>
            <a:ext cx="3455035" cy="342900"/>
          </a:xfrm>
          <a:custGeom>
            <a:rect b="b" l="l" r="r" t="t"/>
            <a:pathLst>
              <a:path extrusionOk="0" h="342900" w="3455034">
                <a:moveTo>
                  <a:pt x="3454908" y="342900"/>
                </a:moveTo>
                <a:lnTo>
                  <a:pt x="0" y="342900"/>
                </a:lnTo>
                <a:lnTo>
                  <a:pt x="0" y="0"/>
                </a:lnTo>
                <a:lnTo>
                  <a:pt x="3454908" y="0"/>
                </a:lnTo>
                <a:lnTo>
                  <a:pt x="3454908" y="3429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9"/>
          <p:cNvSpPr/>
          <p:nvPr/>
        </p:nvSpPr>
        <p:spPr>
          <a:xfrm>
            <a:off x="1197863" y="976883"/>
            <a:ext cx="9166860" cy="20320"/>
          </a:xfrm>
          <a:custGeom>
            <a:rect b="b" l="l" r="r" t="t"/>
            <a:pathLst>
              <a:path extrusionOk="0" h="20319" w="9166860">
                <a:moveTo>
                  <a:pt x="9166860" y="19812"/>
                </a:moveTo>
                <a:lnTo>
                  <a:pt x="0" y="19812"/>
                </a:lnTo>
                <a:lnTo>
                  <a:pt x="0" y="0"/>
                </a:lnTo>
                <a:lnTo>
                  <a:pt x="9166860" y="0"/>
                </a:lnTo>
                <a:lnTo>
                  <a:pt x="9166860" y="19812"/>
                </a:lnTo>
                <a:close/>
              </a:path>
            </a:pathLst>
          </a:custGeom>
          <a:solidFill>
            <a:srgbClr val="E96B0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9"/>
          <p:cNvSpPr txBox="1"/>
          <p:nvPr>
            <p:ph type="title"/>
          </p:nvPr>
        </p:nvSpPr>
        <p:spPr>
          <a:xfrm>
            <a:off x="1133254" y="281443"/>
            <a:ext cx="7445375" cy="6184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50"/>
              <a:t>Многоэкранная схема мышления 1</a:t>
            </a:r>
            <a:endParaRPr sz="3850"/>
          </a:p>
        </p:txBody>
      </p:sp>
      <p:grpSp>
        <p:nvGrpSpPr>
          <p:cNvPr id="74" name="Google Shape;74;p9"/>
          <p:cNvGrpSpPr/>
          <p:nvPr/>
        </p:nvGrpSpPr>
        <p:grpSpPr>
          <a:xfrm>
            <a:off x="3089148" y="1702307"/>
            <a:ext cx="3741420" cy="1758950"/>
            <a:chOff x="3089148" y="1702307"/>
            <a:chExt cx="3741420" cy="1758950"/>
          </a:xfrm>
        </p:grpSpPr>
        <p:sp>
          <p:nvSpPr>
            <p:cNvPr id="75" name="Google Shape;75;p9"/>
            <p:cNvSpPr/>
            <p:nvPr/>
          </p:nvSpPr>
          <p:spPr>
            <a:xfrm>
              <a:off x="3130296" y="1743455"/>
              <a:ext cx="3659504" cy="1676400"/>
            </a:xfrm>
            <a:custGeom>
              <a:rect b="b" l="l" r="r" t="t"/>
              <a:pathLst>
                <a:path extrusionOk="0" h="1676400" w="3659504">
                  <a:moveTo>
                    <a:pt x="3380232" y="1676399"/>
                  </a:moveTo>
                  <a:lnTo>
                    <a:pt x="278892" y="1676399"/>
                  </a:lnTo>
                  <a:lnTo>
                    <a:pt x="233679" y="1672746"/>
                  </a:lnTo>
                  <a:lnTo>
                    <a:pt x="190780" y="1662171"/>
                  </a:lnTo>
                  <a:lnTo>
                    <a:pt x="150770" y="1645250"/>
                  </a:lnTo>
                  <a:lnTo>
                    <a:pt x="114226" y="1622560"/>
                  </a:lnTo>
                  <a:lnTo>
                    <a:pt x="81724" y="1594675"/>
                  </a:lnTo>
                  <a:lnTo>
                    <a:pt x="53839" y="1562173"/>
                  </a:lnTo>
                  <a:lnTo>
                    <a:pt x="31149" y="1525629"/>
                  </a:lnTo>
                  <a:lnTo>
                    <a:pt x="14228" y="1485619"/>
                  </a:lnTo>
                  <a:lnTo>
                    <a:pt x="3653" y="1442720"/>
                  </a:lnTo>
                  <a:lnTo>
                    <a:pt x="0" y="1397508"/>
                  </a:lnTo>
                  <a:lnTo>
                    <a:pt x="0" y="280416"/>
                  </a:lnTo>
                  <a:lnTo>
                    <a:pt x="3653" y="234790"/>
                  </a:lnTo>
                  <a:lnTo>
                    <a:pt x="14228" y="191560"/>
                  </a:lnTo>
                  <a:lnTo>
                    <a:pt x="31149" y="151293"/>
                  </a:lnTo>
                  <a:lnTo>
                    <a:pt x="53839" y="114556"/>
                  </a:lnTo>
                  <a:lnTo>
                    <a:pt x="81724" y="81915"/>
                  </a:lnTo>
                  <a:lnTo>
                    <a:pt x="114226" y="53937"/>
                  </a:lnTo>
                  <a:lnTo>
                    <a:pt x="150770" y="31190"/>
                  </a:lnTo>
                  <a:lnTo>
                    <a:pt x="190780" y="14240"/>
                  </a:lnTo>
                  <a:lnTo>
                    <a:pt x="233679" y="3654"/>
                  </a:lnTo>
                  <a:lnTo>
                    <a:pt x="278892" y="0"/>
                  </a:lnTo>
                  <a:lnTo>
                    <a:pt x="3380232" y="0"/>
                  </a:lnTo>
                  <a:lnTo>
                    <a:pt x="3425444" y="3654"/>
                  </a:lnTo>
                  <a:lnTo>
                    <a:pt x="3468343" y="14240"/>
                  </a:lnTo>
                  <a:lnTo>
                    <a:pt x="3508353" y="31190"/>
                  </a:lnTo>
                  <a:lnTo>
                    <a:pt x="3544897" y="53937"/>
                  </a:lnTo>
                  <a:lnTo>
                    <a:pt x="3577399" y="81915"/>
                  </a:lnTo>
                  <a:lnTo>
                    <a:pt x="3605284" y="114556"/>
                  </a:lnTo>
                  <a:lnTo>
                    <a:pt x="3627975" y="151293"/>
                  </a:lnTo>
                  <a:lnTo>
                    <a:pt x="3644895" y="191560"/>
                  </a:lnTo>
                  <a:lnTo>
                    <a:pt x="3655471" y="234790"/>
                  </a:lnTo>
                  <a:lnTo>
                    <a:pt x="3659124" y="280416"/>
                  </a:lnTo>
                  <a:lnTo>
                    <a:pt x="3659124" y="1397508"/>
                  </a:lnTo>
                  <a:lnTo>
                    <a:pt x="3655471" y="1442720"/>
                  </a:lnTo>
                  <a:lnTo>
                    <a:pt x="3644895" y="1485619"/>
                  </a:lnTo>
                  <a:lnTo>
                    <a:pt x="3627975" y="1525629"/>
                  </a:lnTo>
                  <a:lnTo>
                    <a:pt x="3605284" y="1562173"/>
                  </a:lnTo>
                  <a:lnTo>
                    <a:pt x="3577399" y="1594675"/>
                  </a:lnTo>
                  <a:lnTo>
                    <a:pt x="3544897" y="1622560"/>
                  </a:lnTo>
                  <a:lnTo>
                    <a:pt x="3508353" y="1645250"/>
                  </a:lnTo>
                  <a:lnTo>
                    <a:pt x="3468343" y="1662171"/>
                  </a:lnTo>
                  <a:lnTo>
                    <a:pt x="3425444" y="1672746"/>
                  </a:lnTo>
                  <a:lnTo>
                    <a:pt x="3380232" y="1676399"/>
                  </a:lnTo>
                  <a:close/>
                </a:path>
              </a:pathLst>
            </a:custGeom>
            <a:solidFill>
              <a:srgbClr val="FDFDC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" name="Google Shape;76;p9"/>
            <p:cNvSpPr/>
            <p:nvPr/>
          </p:nvSpPr>
          <p:spPr>
            <a:xfrm>
              <a:off x="3089148" y="1702307"/>
              <a:ext cx="3741420" cy="1758950"/>
            </a:xfrm>
            <a:custGeom>
              <a:rect b="b" l="l" r="r" t="t"/>
              <a:pathLst>
                <a:path extrusionOk="0" h="1758950" w="3741420">
                  <a:moveTo>
                    <a:pt x="3436619" y="1524"/>
                  </a:moveTo>
                  <a:lnTo>
                    <a:pt x="303276" y="1524"/>
                  </a:lnTo>
                  <a:lnTo>
                    <a:pt x="318515" y="0"/>
                  </a:lnTo>
                  <a:lnTo>
                    <a:pt x="3421380" y="0"/>
                  </a:lnTo>
                  <a:lnTo>
                    <a:pt x="3436619" y="1524"/>
                  </a:lnTo>
                  <a:close/>
                </a:path>
                <a:path extrusionOk="0" h="1758950" w="3741420">
                  <a:moveTo>
                    <a:pt x="3438144" y="1758696"/>
                  </a:moveTo>
                  <a:lnTo>
                    <a:pt x="304800" y="1758696"/>
                  </a:lnTo>
                  <a:lnTo>
                    <a:pt x="272795" y="1755648"/>
                  </a:lnTo>
                  <a:lnTo>
                    <a:pt x="256031" y="1752600"/>
                  </a:lnTo>
                  <a:lnTo>
                    <a:pt x="240792" y="1749552"/>
                  </a:lnTo>
                  <a:lnTo>
                    <a:pt x="210312" y="1740408"/>
                  </a:lnTo>
                  <a:lnTo>
                    <a:pt x="196595" y="1734312"/>
                  </a:lnTo>
                  <a:lnTo>
                    <a:pt x="181356" y="1728215"/>
                  </a:lnTo>
                  <a:lnTo>
                    <a:pt x="141732" y="1705356"/>
                  </a:lnTo>
                  <a:lnTo>
                    <a:pt x="94488" y="1667256"/>
                  </a:lnTo>
                  <a:lnTo>
                    <a:pt x="54864" y="1620012"/>
                  </a:lnTo>
                  <a:lnTo>
                    <a:pt x="32004" y="1578864"/>
                  </a:lnTo>
                  <a:lnTo>
                    <a:pt x="19812" y="1549908"/>
                  </a:lnTo>
                  <a:lnTo>
                    <a:pt x="13716" y="1534668"/>
                  </a:lnTo>
                  <a:lnTo>
                    <a:pt x="9144" y="1519428"/>
                  </a:lnTo>
                  <a:lnTo>
                    <a:pt x="3048" y="1488948"/>
                  </a:lnTo>
                  <a:lnTo>
                    <a:pt x="0" y="1455420"/>
                  </a:lnTo>
                  <a:lnTo>
                    <a:pt x="0" y="306323"/>
                  </a:lnTo>
                  <a:lnTo>
                    <a:pt x="9144" y="242315"/>
                  </a:lnTo>
                  <a:lnTo>
                    <a:pt x="24384" y="196595"/>
                  </a:lnTo>
                  <a:lnTo>
                    <a:pt x="53340" y="143255"/>
                  </a:lnTo>
                  <a:lnTo>
                    <a:pt x="91440" y="96011"/>
                  </a:lnTo>
                  <a:lnTo>
                    <a:pt x="138684" y="56387"/>
                  </a:lnTo>
                  <a:lnTo>
                    <a:pt x="179831" y="32003"/>
                  </a:lnTo>
                  <a:lnTo>
                    <a:pt x="195072" y="25907"/>
                  </a:lnTo>
                  <a:lnTo>
                    <a:pt x="208788" y="19811"/>
                  </a:lnTo>
                  <a:lnTo>
                    <a:pt x="239268" y="10667"/>
                  </a:lnTo>
                  <a:lnTo>
                    <a:pt x="269748" y="4571"/>
                  </a:lnTo>
                  <a:lnTo>
                    <a:pt x="286512" y="1524"/>
                  </a:lnTo>
                  <a:lnTo>
                    <a:pt x="3453384" y="1524"/>
                  </a:lnTo>
                  <a:lnTo>
                    <a:pt x="3468624" y="4571"/>
                  </a:lnTo>
                  <a:lnTo>
                    <a:pt x="3485388" y="6095"/>
                  </a:lnTo>
                  <a:lnTo>
                    <a:pt x="3531108" y="19811"/>
                  </a:lnTo>
                  <a:lnTo>
                    <a:pt x="3558540" y="32003"/>
                  </a:lnTo>
                  <a:lnTo>
                    <a:pt x="3573780" y="38099"/>
                  </a:lnTo>
                  <a:lnTo>
                    <a:pt x="3599688" y="54863"/>
                  </a:lnTo>
                  <a:lnTo>
                    <a:pt x="3624072" y="73151"/>
                  </a:lnTo>
                  <a:lnTo>
                    <a:pt x="3634622" y="82295"/>
                  </a:lnTo>
                  <a:lnTo>
                    <a:pt x="309372" y="82295"/>
                  </a:lnTo>
                  <a:lnTo>
                    <a:pt x="272795" y="86867"/>
                  </a:lnTo>
                  <a:lnTo>
                    <a:pt x="262128" y="89915"/>
                  </a:lnTo>
                  <a:lnTo>
                    <a:pt x="249936" y="92963"/>
                  </a:lnTo>
                  <a:lnTo>
                    <a:pt x="239268" y="96011"/>
                  </a:lnTo>
                  <a:lnTo>
                    <a:pt x="188976" y="121919"/>
                  </a:lnTo>
                  <a:lnTo>
                    <a:pt x="152400" y="150875"/>
                  </a:lnTo>
                  <a:lnTo>
                    <a:pt x="123444" y="185927"/>
                  </a:lnTo>
                  <a:lnTo>
                    <a:pt x="111252" y="207263"/>
                  </a:lnTo>
                  <a:lnTo>
                    <a:pt x="105156" y="216407"/>
                  </a:lnTo>
                  <a:lnTo>
                    <a:pt x="96012" y="237743"/>
                  </a:lnTo>
                  <a:lnTo>
                    <a:pt x="92964" y="249935"/>
                  </a:lnTo>
                  <a:lnTo>
                    <a:pt x="89916" y="260603"/>
                  </a:lnTo>
                  <a:lnTo>
                    <a:pt x="86868" y="272795"/>
                  </a:lnTo>
                  <a:lnTo>
                    <a:pt x="85344" y="283463"/>
                  </a:lnTo>
                  <a:lnTo>
                    <a:pt x="82296" y="295655"/>
                  </a:lnTo>
                  <a:lnTo>
                    <a:pt x="82296" y="1461516"/>
                  </a:lnTo>
                  <a:lnTo>
                    <a:pt x="83820" y="1473708"/>
                  </a:lnTo>
                  <a:lnTo>
                    <a:pt x="86868" y="1485900"/>
                  </a:lnTo>
                  <a:lnTo>
                    <a:pt x="88392" y="1496568"/>
                  </a:lnTo>
                  <a:lnTo>
                    <a:pt x="105156" y="1540764"/>
                  </a:lnTo>
                  <a:lnTo>
                    <a:pt x="135636" y="1589531"/>
                  </a:lnTo>
                  <a:lnTo>
                    <a:pt x="167640" y="1621535"/>
                  </a:lnTo>
                  <a:lnTo>
                    <a:pt x="205740" y="1647444"/>
                  </a:lnTo>
                  <a:lnTo>
                    <a:pt x="259080" y="1668780"/>
                  </a:lnTo>
                  <a:lnTo>
                    <a:pt x="294131" y="1676400"/>
                  </a:lnTo>
                  <a:lnTo>
                    <a:pt x="3636917" y="1676400"/>
                  </a:lnTo>
                  <a:lnTo>
                    <a:pt x="3627119" y="1685544"/>
                  </a:lnTo>
                  <a:lnTo>
                    <a:pt x="3602736" y="1703831"/>
                  </a:lnTo>
                  <a:lnTo>
                    <a:pt x="3561588" y="1726692"/>
                  </a:lnTo>
                  <a:lnTo>
                    <a:pt x="3546348" y="1734312"/>
                  </a:lnTo>
                  <a:lnTo>
                    <a:pt x="3532632" y="1738884"/>
                  </a:lnTo>
                  <a:lnTo>
                    <a:pt x="3517392" y="1744980"/>
                  </a:lnTo>
                  <a:lnTo>
                    <a:pt x="3502152" y="1749552"/>
                  </a:lnTo>
                  <a:lnTo>
                    <a:pt x="3471672" y="1755648"/>
                  </a:lnTo>
                  <a:lnTo>
                    <a:pt x="3438144" y="1758696"/>
                  </a:lnTo>
                  <a:close/>
                </a:path>
                <a:path extrusionOk="0" h="1758950" w="3741420">
                  <a:moveTo>
                    <a:pt x="3636917" y="1676400"/>
                  </a:moveTo>
                  <a:lnTo>
                    <a:pt x="3444240" y="1676400"/>
                  </a:lnTo>
                  <a:lnTo>
                    <a:pt x="3456432" y="1674876"/>
                  </a:lnTo>
                  <a:lnTo>
                    <a:pt x="3468624" y="1671827"/>
                  </a:lnTo>
                  <a:lnTo>
                    <a:pt x="3523488" y="1653539"/>
                  </a:lnTo>
                  <a:lnTo>
                    <a:pt x="3570732" y="1624584"/>
                  </a:lnTo>
                  <a:lnTo>
                    <a:pt x="3604260" y="1592580"/>
                  </a:lnTo>
                  <a:lnTo>
                    <a:pt x="3636264" y="1542288"/>
                  </a:lnTo>
                  <a:lnTo>
                    <a:pt x="3651503" y="1499616"/>
                  </a:lnTo>
                  <a:lnTo>
                    <a:pt x="3659124" y="1452372"/>
                  </a:lnTo>
                  <a:lnTo>
                    <a:pt x="3659124" y="297179"/>
                  </a:lnTo>
                  <a:lnTo>
                    <a:pt x="3657600" y="286511"/>
                  </a:lnTo>
                  <a:lnTo>
                    <a:pt x="3654552" y="274319"/>
                  </a:lnTo>
                  <a:lnTo>
                    <a:pt x="3653028" y="262127"/>
                  </a:lnTo>
                  <a:lnTo>
                    <a:pt x="3648456" y="251459"/>
                  </a:lnTo>
                  <a:lnTo>
                    <a:pt x="3645408" y="240791"/>
                  </a:lnTo>
                  <a:lnTo>
                    <a:pt x="3640836" y="228599"/>
                  </a:lnTo>
                  <a:lnTo>
                    <a:pt x="3636264" y="219455"/>
                  </a:lnTo>
                  <a:lnTo>
                    <a:pt x="3631692" y="208787"/>
                  </a:lnTo>
                  <a:lnTo>
                    <a:pt x="3619500" y="188975"/>
                  </a:lnTo>
                  <a:lnTo>
                    <a:pt x="3590544" y="153923"/>
                  </a:lnTo>
                  <a:lnTo>
                    <a:pt x="3555492" y="124967"/>
                  </a:lnTo>
                  <a:lnTo>
                    <a:pt x="3493008" y="92963"/>
                  </a:lnTo>
                  <a:lnTo>
                    <a:pt x="3470148" y="88391"/>
                  </a:lnTo>
                  <a:lnTo>
                    <a:pt x="3457956" y="85343"/>
                  </a:lnTo>
                  <a:lnTo>
                    <a:pt x="3447288" y="83819"/>
                  </a:lnTo>
                  <a:lnTo>
                    <a:pt x="3435096" y="83819"/>
                  </a:lnTo>
                  <a:lnTo>
                    <a:pt x="3421380" y="82295"/>
                  </a:lnTo>
                  <a:lnTo>
                    <a:pt x="3634622" y="82295"/>
                  </a:lnTo>
                  <a:lnTo>
                    <a:pt x="3646932" y="92963"/>
                  </a:lnTo>
                  <a:lnTo>
                    <a:pt x="3666744" y="115823"/>
                  </a:lnTo>
                  <a:lnTo>
                    <a:pt x="3686556" y="140207"/>
                  </a:lnTo>
                  <a:lnTo>
                    <a:pt x="3701796" y="166115"/>
                  </a:lnTo>
                  <a:lnTo>
                    <a:pt x="3709416" y="181355"/>
                  </a:lnTo>
                  <a:lnTo>
                    <a:pt x="3717036" y="195071"/>
                  </a:lnTo>
                  <a:lnTo>
                    <a:pt x="3721608" y="210311"/>
                  </a:lnTo>
                  <a:lnTo>
                    <a:pt x="3727703" y="225551"/>
                  </a:lnTo>
                  <a:lnTo>
                    <a:pt x="3730752" y="240791"/>
                  </a:lnTo>
                  <a:lnTo>
                    <a:pt x="3735324" y="256031"/>
                  </a:lnTo>
                  <a:lnTo>
                    <a:pt x="3738372" y="271271"/>
                  </a:lnTo>
                  <a:lnTo>
                    <a:pt x="3739896" y="286511"/>
                  </a:lnTo>
                  <a:lnTo>
                    <a:pt x="3741419" y="303275"/>
                  </a:lnTo>
                  <a:lnTo>
                    <a:pt x="3741419" y="1453895"/>
                  </a:lnTo>
                  <a:lnTo>
                    <a:pt x="3735324" y="1502664"/>
                  </a:lnTo>
                  <a:lnTo>
                    <a:pt x="3723132" y="1548384"/>
                  </a:lnTo>
                  <a:lnTo>
                    <a:pt x="3717036" y="1562100"/>
                  </a:lnTo>
                  <a:lnTo>
                    <a:pt x="3710940" y="1577339"/>
                  </a:lnTo>
                  <a:lnTo>
                    <a:pt x="3703319" y="1591056"/>
                  </a:lnTo>
                  <a:lnTo>
                    <a:pt x="3688080" y="1616964"/>
                  </a:lnTo>
                  <a:lnTo>
                    <a:pt x="3669792" y="1641348"/>
                  </a:lnTo>
                  <a:lnTo>
                    <a:pt x="3649980" y="1664208"/>
                  </a:lnTo>
                  <a:lnTo>
                    <a:pt x="3636917" y="1676400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7" name="Google Shape;77;p9"/>
          <p:cNvSpPr txBox="1"/>
          <p:nvPr/>
        </p:nvSpPr>
        <p:spPr>
          <a:xfrm>
            <a:off x="3350805" y="1960847"/>
            <a:ext cx="3218815" cy="12103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5080" rtl="0" algn="ctr">
              <a:lnSpc>
                <a:spcPct val="997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50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Человек, земля, грязь, лужи,  асфальт, дорога, насос, воздух  грязь, набор инструментов,  замок, сиденье для ребенка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8" name="Google Shape;78;p9"/>
          <p:cNvGrpSpPr/>
          <p:nvPr/>
        </p:nvGrpSpPr>
        <p:grpSpPr>
          <a:xfrm>
            <a:off x="3089148" y="3532632"/>
            <a:ext cx="3741420" cy="1264920"/>
            <a:chOff x="3089148" y="3532632"/>
            <a:chExt cx="3741420" cy="1264920"/>
          </a:xfrm>
        </p:grpSpPr>
        <p:sp>
          <p:nvSpPr>
            <p:cNvPr id="79" name="Google Shape;79;p9"/>
            <p:cNvSpPr/>
            <p:nvPr/>
          </p:nvSpPr>
          <p:spPr>
            <a:xfrm>
              <a:off x="3130296" y="3573780"/>
              <a:ext cx="3659504" cy="1183005"/>
            </a:xfrm>
            <a:custGeom>
              <a:rect b="b" l="l" r="r" t="t"/>
              <a:pathLst>
                <a:path extrusionOk="0" h="1183004" w="3659504">
                  <a:moveTo>
                    <a:pt x="3462527" y="1182623"/>
                  </a:moveTo>
                  <a:lnTo>
                    <a:pt x="196595" y="1182623"/>
                  </a:lnTo>
                  <a:lnTo>
                    <a:pt x="151635" y="1177412"/>
                  </a:lnTo>
                  <a:lnTo>
                    <a:pt x="110301" y="1162576"/>
                  </a:lnTo>
                  <a:lnTo>
                    <a:pt x="73791" y="1139316"/>
                  </a:lnTo>
                  <a:lnTo>
                    <a:pt x="43307" y="1108832"/>
                  </a:lnTo>
                  <a:lnTo>
                    <a:pt x="20047" y="1072322"/>
                  </a:lnTo>
                  <a:lnTo>
                    <a:pt x="5211" y="1030988"/>
                  </a:lnTo>
                  <a:lnTo>
                    <a:pt x="0" y="986027"/>
                  </a:lnTo>
                  <a:lnTo>
                    <a:pt x="0" y="196595"/>
                  </a:lnTo>
                  <a:lnTo>
                    <a:pt x="5211" y="151635"/>
                  </a:lnTo>
                  <a:lnTo>
                    <a:pt x="20047" y="110301"/>
                  </a:lnTo>
                  <a:lnTo>
                    <a:pt x="43307" y="73791"/>
                  </a:lnTo>
                  <a:lnTo>
                    <a:pt x="73791" y="43307"/>
                  </a:lnTo>
                  <a:lnTo>
                    <a:pt x="110301" y="20047"/>
                  </a:lnTo>
                  <a:lnTo>
                    <a:pt x="151635" y="5211"/>
                  </a:lnTo>
                  <a:lnTo>
                    <a:pt x="196595" y="0"/>
                  </a:lnTo>
                  <a:lnTo>
                    <a:pt x="3462527" y="0"/>
                  </a:lnTo>
                  <a:lnTo>
                    <a:pt x="3507488" y="5211"/>
                  </a:lnTo>
                  <a:lnTo>
                    <a:pt x="3548822" y="20047"/>
                  </a:lnTo>
                  <a:lnTo>
                    <a:pt x="3585332" y="43307"/>
                  </a:lnTo>
                  <a:lnTo>
                    <a:pt x="3615816" y="73791"/>
                  </a:lnTo>
                  <a:lnTo>
                    <a:pt x="3639076" y="110301"/>
                  </a:lnTo>
                  <a:lnTo>
                    <a:pt x="3653912" y="151635"/>
                  </a:lnTo>
                  <a:lnTo>
                    <a:pt x="3659124" y="196595"/>
                  </a:lnTo>
                  <a:lnTo>
                    <a:pt x="3659124" y="986027"/>
                  </a:lnTo>
                  <a:lnTo>
                    <a:pt x="3653912" y="1030988"/>
                  </a:lnTo>
                  <a:lnTo>
                    <a:pt x="3639076" y="1072322"/>
                  </a:lnTo>
                  <a:lnTo>
                    <a:pt x="3615816" y="1108832"/>
                  </a:lnTo>
                  <a:lnTo>
                    <a:pt x="3585332" y="1139316"/>
                  </a:lnTo>
                  <a:lnTo>
                    <a:pt x="3548822" y="1162576"/>
                  </a:lnTo>
                  <a:lnTo>
                    <a:pt x="3507488" y="1177412"/>
                  </a:lnTo>
                  <a:lnTo>
                    <a:pt x="3462527" y="1182623"/>
                  </a:lnTo>
                  <a:close/>
                </a:path>
              </a:pathLst>
            </a:custGeom>
            <a:solidFill>
              <a:srgbClr val="CCEB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" name="Google Shape;80;p9"/>
            <p:cNvSpPr/>
            <p:nvPr/>
          </p:nvSpPr>
          <p:spPr>
            <a:xfrm>
              <a:off x="3089148" y="3532632"/>
              <a:ext cx="3741420" cy="1264920"/>
            </a:xfrm>
            <a:custGeom>
              <a:rect b="b" l="l" r="r" t="t"/>
              <a:pathLst>
                <a:path extrusionOk="0" h="1264920" w="3741420">
                  <a:moveTo>
                    <a:pt x="3505200" y="1264919"/>
                  </a:moveTo>
                  <a:lnTo>
                    <a:pt x="237743" y="1264919"/>
                  </a:lnTo>
                  <a:lnTo>
                    <a:pt x="214883" y="1263396"/>
                  </a:lnTo>
                  <a:lnTo>
                    <a:pt x="169164" y="1254252"/>
                  </a:lnTo>
                  <a:lnTo>
                    <a:pt x="126492" y="1237488"/>
                  </a:lnTo>
                  <a:lnTo>
                    <a:pt x="88392" y="1211580"/>
                  </a:lnTo>
                  <a:lnTo>
                    <a:pt x="54864" y="1179575"/>
                  </a:lnTo>
                  <a:lnTo>
                    <a:pt x="28956" y="1141475"/>
                  </a:lnTo>
                  <a:lnTo>
                    <a:pt x="10668" y="1098804"/>
                  </a:lnTo>
                  <a:lnTo>
                    <a:pt x="1524" y="1053084"/>
                  </a:lnTo>
                  <a:lnTo>
                    <a:pt x="0" y="1028700"/>
                  </a:lnTo>
                  <a:lnTo>
                    <a:pt x="0" y="216407"/>
                  </a:lnTo>
                  <a:lnTo>
                    <a:pt x="9144" y="169163"/>
                  </a:lnTo>
                  <a:lnTo>
                    <a:pt x="27432" y="126491"/>
                  </a:lnTo>
                  <a:lnTo>
                    <a:pt x="53340" y="88391"/>
                  </a:lnTo>
                  <a:lnTo>
                    <a:pt x="103632" y="41148"/>
                  </a:lnTo>
                  <a:lnTo>
                    <a:pt x="143256" y="19812"/>
                  </a:lnTo>
                  <a:lnTo>
                    <a:pt x="187452" y="4571"/>
                  </a:lnTo>
                  <a:lnTo>
                    <a:pt x="236219" y="0"/>
                  </a:lnTo>
                  <a:lnTo>
                    <a:pt x="3503676" y="0"/>
                  </a:lnTo>
                  <a:lnTo>
                    <a:pt x="3549396" y="4571"/>
                  </a:lnTo>
                  <a:lnTo>
                    <a:pt x="3595116" y="18287"/>
                  </a:lnTo>
                  <a:lnTo>
                    <a:pt x="3634740" y="39624"/>
                  </a:lnTo>
                  <a:lnTo>
                    <a:pt x="3671316" y="68579"/>
                  </a:lnTo>
                  <a:lnTo>
                    <a:pt x="3683785" y="82295"/>
                  </a:lnTo>
                  <a:lnTo>
                    <a:pt x="224028" y="82295"/>
                  </a:lnTo>
                  <a:lnTo>
                    <a:pt x="193548" y="88391"/>
                  </a:lnTo>
                  <a:lnTo>
                    <a:pt x="152400" y="108203"/>
                  </a:lnTo>
                  <a:lnTo>
                    <a:pt x="118872" y="137159"/>
                  </a:lnTo>
                  <a:lnTo>
                    <a:pt x="94488" y="175259"/>
                  </a:lnTo>
                  <a:lnTo>
                    <a:pt x="89916" y="190499"/>
                  </a:lnTo>
                  <a:lnTo>
                    <a:pt x="85344" y="204215"/>
                  </a:lnTo>
                  <a:lnTo>
                    <a:pt x="82296" y="219455"/>
                  </a:lnTo>
                  <a:lnTo>
                    <a:pt x="82296" y="1040892"/>
                  </a:lnTo>
                  <a:lnTo>
                    <a:pt x="92964" y="1085088"/>
                  </a:lnTo>
                  <a:lnTo>
                    <a:pt x="115824" y="1124712"/>
                  </a:lnTo>
                  <a:lnTo>
                    <a:pt x="149352" y="1155192"/>
                  </a:lnTo>
                  <a:lnTo>
                    <a:pt x="188976" y="1175004"/>
                  </a:lnTo>
                  <a:lnTo>
                    <a:pt x="237743" y="1182623"/>
                  </a:lnTo>
                  <a:lnTo>
                    <a:pt x="3682538" y="1182623"/>
                  </a:lnTo>
                  <a:lnTo>
                    <a:pt x="3672840" y="1193292"/>
                  </a:lnTo>
                  <a:lnTo>
                    <a:pt x="3637788" y="1223771"/>
                  </a:lnTo>
                  <a:lnTo>
                    <a:pt x="3576828" y="1254252"/>
                  </a:lnTo>
                  <a:lnTo>
                    <a:pt x="3529584" y="1263396"/>
                  </a:lnTo>
                  <a:lnTo>
                    <a:pt x="3505200" y="1264919"/>
                  </a:lnTo>
                  <a:close/>
                </a:path>
                <a:path extrusionOk="0" h="1264920" w="3741420">
                  <a:moveTo>
                    <a:pt x="3682538" y="1182623"/>
                  </a:moveTo>
                  <a:lnTo>
                    <a:pt x="3517392" y="1182623"/>
                  </a:lnTo>
                  <a:lnTo>
                    <a:pt x="3547872" y="1176528"/>
                  </a:lnTo>
                  <a:lnTo>
                    <a:pt x="3563111" y="1171956"/>
                  </a:lnTo>
                  <a:lnTo>
                    <a:pt x="3601211" y="1149096"/>
                  </a:lnTo>
                  <a:lnTo>
                    <a:pt x="3631692" y="1115568"/>
                  </a:lnTo>
                  <a:lnTo>
                    <a:pt x="3651503" y="1074419"/>
                  </a:lnTo>
                  <a:lnTo>
                    <a:pt x="3656076" y="1060704"/>
                  </a:lnTo>
                  <a:lnTo>
                    <a:pt x="3659124" y="1045464"/>
                  </a:lnTo>
                  <a:lnTo>
                    <a:pt x="3659124" y="224027"/>
                  </a:lnTo>
                  <a:lnTo>
                    <a:pt x="3648456" y="179831"/>
                  </a:lnTo>
                  <a:lnTo>
                    <a:pt x="3625596" y="140207"/>
                  </a:lnTo>
                  <a:lnTo>
                    <a:pt x="3592068" y="109727"/>
                  </a:lnTo>
                  <a:lnTo>
                    <a:pt x="3552444" y="89915"/>
                  </a:lnTo>
                  <a:lnTo>
                    <a:pt x="3503676" y="82295"/>
                  </a:lnTo>
                  <a:lnTo>
                    <a:pt x="3683785" y="82295"/>
                  </a:lnTo>
                  <a:lnTo>
                    <a:pt x="3712464" y="123443"/>
                  </a:lnTo>
                  <a:lnTo>
                    <a:pt x="3730752" y="166115"/>
                  </a:lnTo>
                  <a:lnTo>
                    <a:pt x="3739896" y="211835"/>
                  </a:lnTo>
                  <a:lnTo>
                    <a:pt x="3741419" y="236219"/>
                  </a:lnTo>
                  <a:lnTo>
                    <a:pt x="3741419" y="1048512"/>
                  </a:lnTo>
                  <a:lnTo>
                    <a:pt x="3732276" y="1095756"/>
                  </a:lnTo>
                  <a:lnTo>
                    <a:pt x="3713988" y="1138428"/>
                  </a:lnTo>
                  <a:lnTo>
                    <a:pt x="3688080" y="1176528"/>
                  </a:lnTo>
                  <a:lnTo>
                    <a:pt x="3682538" y="1182623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1" name="Google Shape;81;p9"/>
          <p:cNvSpPr txBox="1"/>
          <p:nvPr/>
        </p:nvSpPr>
        <p:spPr>
          <a:xfrm>
            <a:off x="4381038" y="3987800"/>
            <a:ext cx="1160780" cy="3219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50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Велосипед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2" name="Google Shape;82;p9"/>
          <p:cNvGrpSpPr/>
          <p:nvPr/>
        </p:nvGrpSpPr>
        <p:grpSpPr>
          <a:xfrm>
            <a:off x="3107435" y="4869180"/>
            <a:ext cx="3723640" cy="2235835"/>
            <a:chOff x="3107435" y="4869180"/>
            <a:chExt cx="3723640" cy="2235835"/>
          </a:xfrm>
        </p:grpSpPr>
        <p:sp>
          <p:nvSpPr>
            <p:cNvPr id="83" name="Google Shape;83;p9"/>
            <p:cNvSpPr/>
            <p:nvPr/>
          </p:nvSpPr>
          <p:spPr>
            <a:xfrm>
              <a:off x="3148583" y="4910328"/>
              <a:ext cx="3641090" cy="2153920"/>
            </a:xfrm>
            <a:custGeom>
              <a:rect b="b" l="l" r="r" t="t"/>
              <a:pathLst>
                <a:path extrusionOk="0" h="2153920" w="3641090">
                  <a:moveTo>
                    <a:pt x="3281172" y="2153411"/>
                  </a:moveTo>
                  <a:lnTo>
                    <a:pt x="359663" y="2153411"/>
                  </a:lnTo>
                  <a:lnTo>
                    <a:pt x="310968" y="2150118"/>
                  </a:lnTo>
                  <a:lnTo>
                    <a:pt x="264230" y="2140528"/>
                  </a:lnTo>
                  <a:lnTo>
                    <a:pt x="219884" y="2125075"/>
                  </a:lnTo>
                  <a:lnTo>
                    <a:pt x="178364" y="2104192"/>
                  </a:lnTo>
                  <a:lnTo>
                    <a:pt x="140103" y="2078314"/>
                  </a:lnTo>
                  <a:lnTo>
                    <a:pt x="105536" y="2047874"/>
                  </a:lnTo>
                  <a:lnTo>
                    <a:pt x="75097" y="2013308"/>
                  </a:lnTo>
                  <a:lnTo>
                    <a:pt x="49219" y="1975047"/>
                  </a:lnTo>
                  <a:lnTo>
                    <a:pt x="28336" y="1933527"/>
                  </a:lnTo>
                  <a:lnTo>
                    <a:pt x="12883" y="1889181"/>
                  </a:lnTo>
                  <a:lnTo>
                    <a:pt x="3293" y="1842443"/>
                  </a:lnTo>
                  <a:lnTo>
                    <a:pt x="0" y="1793747"/>
                  </a:lnTo>
                  <a:lnTo>
                    <a:pt x="0" y="358139"/>
                  </a:lnTo>
                  <a:lnTo>
                    <a:pt x="3293" y="309474"/>
                  </a:lnTo>
                  <a:lnTo>
                    <a:pt x="12883" y="262819"/>
                  </a:lnTo>
                  <a:lnTo>
                    <a:pt x="28336" y="218598"/>
                  </a:lnTo>
                  <a:lnTo>
                    <a:pt x="49219" y="177235"/>
                  </a:lnTo>
                  <a:lnTo>
                    <a:pt x="75097" y="139153"/>
                  </a:lnTo>
                  <a:lnTo>
                    <a:pt x="105536" y="104774"/>
                  </a:lnTo>
                  <a:lnTo>
                    <a:pt x="140103" y="74524"/>
                  </a:lnTo>
                  <a:lnTo>
                    <a:pt x="178364" y="48824"/>
                  </a:lnTo>
                  <a:lnTo>
                    <a:pt x="219884" y="28098"/>
                  </a:lnTo>
                  <a:lnTo>
                    <a:pt x="264230" y="12770"/>
                  </a:lnTo>
                  <a:lnTo>
                    <a:pt x="310968" y="3263"/>
                  </a:lnTo>
                  <a:lnTo>
                    <a:pt x="359663" y="0"/>
                  </a:lnTo>
                  <a:lnTo>
                    <a:pt x="3281172" y="0"/>
                  </a:lnTo>
                  <a:lnTo>
                    <a:pt x="3329867" y="3263"/>
                  </a:lnTo>
                  <a:lnTo>
                    <a:pt x="3376605" y="12770"/>
                  </a:lnTo>
                  <a:lnTo>
                    <a:pt x="3420951" y="28098"/>
                  </a:lnTo>
                  <a:lnTo>
                    <a:pt x="3462471" y="48824"/>
                  </a:lnTo>
                  <a:lnTo>
                    <a:pt x="3500732" y="74524"/>
                  </a:lnTo>
                  <a:lnTo>
                    <a:pt x="3535298" y="104774"/>
                  </a:lnTo>
                  <a:lnTo>
                    <a:pt x="3565738" y="139153"/>
                  </a:lnTo>
                  <a:lnTo>
                    <a:pt x="3591616" y="177235"/>
                  </a:lnTo>
                  <a:lnTo>
                    <a:pt x="3612499" y="218598"/>
                  </a:lnTo>
                  <a:lnTo>
                    <a:pt x="3627952" y="262819"/>
                  </a:lnTo>
                  <a:lnTo>
                    <a:pt x="3637542" y="309474"/>
                  </a:lnTo>
                  <a:lnTo>
                    <a:pt x="3640835" y="358139"/>
                  </a:lnTo>
                  <a:lnTo>
                    <a:pt x="3640835" y="1793747"/>
                  </a:lnTo>
                  <a:lnTo>
                    <a:pt x="3637542" y="1842443"/>
                  </a:lnTo>
                  <a:lnTo>
                    <a:pt x="3627952" y="1889181"/>
                  </a:lnTo>
                  <a:lnTo>
                    <a:pt x="3612499" y="1933527"/>
                  </a:lnTo>
                  <a:lnTo>
                    <a:pt x="3591616" y="1975047"/>
                  </a:lnTo>
                  <a:lnTo>
                    <a:pt x="3565738" y="2013308"/>
                  </a:lnTo>
                  <a:lnTo>
                    <a:pt x="3535298" y="2047874"/>
                  </a:lnTo>
                  <a:lnTo>
                    <a:pt x="3500732" y="2078314"/>
                  </a:lnTo>
                  <a:lnTo>
                    <a:pt x="3462471" y="2104192"/>
                  </a:lnTo>
                  <a:lnTo>
                    <a:pt x="3420951" y="2125075"/>
                  </a:lnTo>
                  <a:lnTo>
                    <a:pt x="3376605" y="2140528"/>
                  </a:lnTo>
                  <a:lnTo>
                    <a:pt x="3329867" y="2150118"/>
                  </a:lnTo>
                  <a:lnTo>
                    <a:pt x="3281172" y="2153411"/>
                  </a:lnTo>
                  <a:close/>
                </a:path>
              </a:pathLst>
            </a:custGeom>
            <a:solidFill>
              <a:srgbClr val="F4E2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" name="Google Shape;84;p9"/>
            <p:cNvSpPr/>
            <p:nvPr/>
          </p:nvSpPr>
          <p:spPr>
            <a:xfrm>
              <a:off x="3107435" y="4869180"/>
              <a:ext cx="3723640" cy="2235835"/>
            </a:xfrm>
            <a:custGeom>
              <a:rect b="b" l="l" r="r" t="t"/>
              <a:pathLst>
                <a:path extrusionOk="0" h="2235834" w="3723640">
                  <a:moveTo>
                    <a:pt x="3323844" y="2235707"/>
                  </a:moveTo>
                  <a:lnTo>
                    <a:pt x="400812" y="2235707"/>
                  </a:lnTo>
                  <a:lnTo>
                    <a:pt x="381000" y="2234184"/>
                  </a:lnTo>
                  <a:lnTo>
                    <a:pt x="361188" y="2234184"/>
                  </a:lnTo>
                  <a:lnTo>
                    <a:pt x="321564" y="2228087"/>
                  </a:lnTo>
                  <a:lnTo>
                    <a:pt x="301752" y="2223516"/>
                  </a:lnTo>
                  <a:lnTo>
                    <a:pt x="283464" y="2217419"/>
                  </a:lnTo>
                  <a:lnTo>
                    <a:pt x="263652" y="2211323"/>
                  </a:lnTo>
                  <a:lnTo>
                    <a:pt x="228600" y="2196084"/>
                  </a:lnTo>
                  <a:lnTo>
                    <a:pt x="193548" y="2177796"/>
                  </a:lnTo>
                  <a:lnTo>
                    <a:pt x="178308" y="2167127"/>
                  </a:lnTo>
                  <a:lnTo>
                    <a:pt x="161544" y="2156459"/>
                  </a:lnTo>
                  <a:lnTo>
                    <a:pt x="147828" y="2144268"/>
                  </a:lnTo>
                  <a:lnTo>
                    <a:pt x="132588" y="2132075"/>
                  </a:lnTo>
                  <a:lnTo>
                    <a:pt x="105156" y="2104643"/>
                  </a:lnTo>
                  <a:lnTo>
                    <a:pt x="70104" y="2060448"/>
                  </a:lnTo>
                  <a:lnTo>
                    <a:pt x="48767" y="2026919"/>
                  </a:lnTo>
                  <a:lnTo>
                    <a:pt x="41148" y="2010155"/>
                  </a:lnTo>
                  <a:lnTo>
                    <a:pt x="32004" y="1991868"/>
                  </a:lnTo>
                  <a:lnTo>
                    <a:pt x="25908" y="1973580"/>
                  </a:lnTo>
                  <a:lnTo>
                    <a:pt x="18288" y="1955291"/>
                  </a:lnTo>
                  <a:lnTo>
                    <a:pt x="13716" y="1935480"/>
                  </a:lnTo>
                  <a:lnTo>
                    <a:pt x="9144" y="1917191"/>
                  </a:lnTo>
                  <a:lnTo>
                    <a:pt x="3048" y="1877568"/>
                  </a:lnTo>
                  <a:lnTo>
                    <a:pt x="1524" y="1856232"/>
                  </a:lnTo>
                  <a:lnTo>
                    <a:pt x="0" y="1836419"/>
                  </a:lnTo>
                  <a:lnTo>
                    <a:pt x="117" y="397764"/>
                  </a:lnTo>
                  <a:lnTo>
                    <a:pt x="4572" y="339851"/>
                  </a:lnTo>
                  <a:lnTo>
                    <a:pt x="13716" y="300227"/>
                  </a:lnTo>
                  <a:lnTo>
                    <a:pt x="24383" y="262127"/>
                  </a:lnTo>
                  <a:lnTo>
                    <a:pt x="32004" y="245364"/>
                  </a:lnTo>
                  <a:lnTo>
                    <a:pt x="39624" y="227075"/>
                  </a:lnTo>
                  <a:lnTo>
                    <a:pt x="57912" y="193548"/>
                  </a:lnTo>
                  <a:lnTo>
                    <a:pt x="79248" y="161543"/>
                  </a:lnTo>
                  <a:lnTo>
                    <a:pt x="103632" y="131064"/>
                  </a:lnTo>
                  <a:lnTo>
                    <a:pt x="131064" y="103632"/>
                  </a:lnTo>
                  <a:lnTo>
                    <a:pt x="146304" y="91439"/>
                  </a:lnTo>
                  <a:lnTo>
                    <a:pt x="160020" y="79248"/>
                  </a:lnTo>
                  <a:lnTo>
                    <a:pt x="176783" y="68580"/>
                  </a:lnTo>
                  <a:lnTo>
                    <a:pt x="192024" y="57912"/>
                  </a:lnTo>
                  <a:lnTo>
                    <a:pt x="208788" y="48767"/>
                  </a:lnTo>
                  <a:lnTo>
                    <a:pt x="243840" y="32003"/>
                  </a:lnTo>
                  <a:lnTo>
                    <a:pt x="280416" y="18287"/>
                  </a:lnTo>
                  <a:lnTo>
                    <a:pt x="318516" y="7619"/>
                  </a:lnTo>
                  <a:lnTo>
                    <a:pt x="358140" y="1523"/>
                  </a:lnTo>
                  <a:lnTo>
                    <a:pt x="379475" y="0"/>
                  </a:lnTo>
                  <a:lnTo>
                    <a:pt x="3342132" y="0"/>
                  </a:lnTo>
                  <a:lnTo>
                    <a:pt x="3381756" y="3047"/>
                  </a:lnTo>
                  <a:lnTo>
                    <a:pt x="3421380" y="12191"/>
                  </a:lnTo>
                  <a:lnTo>
                    <a:pt x="3459480" y="22859"/>
                  </a:lnTo>
                  <a:lnTo>
                    <a:pt x="3494532" y="38100"/>
                  </a:lnTo>
                  <a:lnTo>
                    <a:pt x="3529584" y="56387"/>
                  </a:lnTo>
                  <a:lnTo>
                    <a:pt x="3544824" y="67055"/>
                  </a:lnTo>
                  <a:lnTo>
                    <a:pt x="3561587" y="77723"/>
                  </a:lnTo>
                  <a:lnTo>
                    <a:pt x="3567303" y="82296"/>
                  </a:lnTo>
                  <a:lnTo>
                    <a:pt x="385572" y="82296"/>
                  </a:lnTo>
                  <a:lnTo>
                    <a:pt x="353567" y="85343"/>
                  </a:lnTo>
                  <a:lnTo>
                    <a:pt x="338328" y="88391"/>
                  </a:lnTo>
                  <a:lnTo>
                    <a:pt x="321564" y="91439"/>
                  </a:lnTo>
                  <a:lnTo>
                    <a:pt x="307848" y="96012"/>
                  </a:lnTo>
                  <a:lnTo>
                    <a:pt x="249936" y="118871"/>
                  </a:lnTo>
                  <a:lnTo>
                    <a:pt x="187452" y="163067"/>
                  </a:lnTo>
                  <a:lnTo>
                    <a:pt x="155448" y="196596"/>
                  </a:lnTo>
                  <a:lnTo>
                    <a:pt x="129540" y="233171"/>
                  </a:lnTo>
                  <a:lnTo>
                    <a:pt x="108204" y="274319"/>
                  </a:lnTo>
                  <a:lnTo>
                    <a:pt x="92964" y="318516"/>
                  </a:lnTo>
                  <a:lnTo>
                    <a:pt x="89916" y="335280"/>
                  </a:lnTo>
                  <a:lnTo>
                    <a:pt x="86867" y="350519"/>
                  </a:lnTo>
                  <a:lnTo>
                    <a:pt x="85344" y="365759"/>
                  </a:lnTo>
                  <a:lnTo>
                    <a:pt x="82296" y="399287"/>
                  </a:lnTo>
                  <a:lnTo>
                    <a:pt x="82296" y="1834896"/>
                  </a:lnTo>
                  <a:lnTo>
                    <a:pt x="83820" y="1850135"/>
                  </a:lnTo>
                  <a:lnTo>
                    <a:pt x="83820" y="1866900"/>
                  </a:lnTo>
                  <a:lnTo>
                    <a:pt x="86867" y="1882139"/>
                  </a:lnTo>
                  <a:lnTo>
                    <a:pt x="88391" y="1898903"/>
                  </a:lnTo>
                  <a:lnTo>
                    <a:pt x="97536" y="1929384"/>
                  </a:lnTo>
                  <a:lnTo>
                    <a:pt x="102108" y="1943100"/>
                  </a:lnTo>
                  <a:lnTo>
                    <a:pt x="106680" y="1958339"/>
                  </a:lnTo>
                  <a:lnTo>
                    <a:pt x="114300" y="1972055"/>
                  </a:lnTo>
                  <a:lnTo>
                    <a:pt x="120396" y="1985771"/>
                  </a:lnTo>
                  <a:lnTo>
                    <a:pt x="128016" y="1999487"/>
                  </a:lnTo>
                  <a:lnTo>
                    <a:pt x="137160" y="2011680"/>
                  </a:lnTo>
                  <a:lnTo>
                    <a:pt x="144780" y="2025396"/>
                  </a:lnTo>
                  <a:lnTo>
                    <a:pt x="155448" y="2036064"/>
                  </a:lnTo>
                  <a:lnTo>
                    <a:pt x="164591" y="2048255"/>
                  </a:lnTo>
                  <a:lnTo>
                    <a:pt x="185928" y="2069591"/>
                  </a:lnTo>
                  <a:lnTo>
                    <a:pt x="222504" y="2098548"/>
                  </a:lnTo>
                  <a:lnTo>
                    <a:pt x="262128" y="2121407"/>
                  </a:lnTo>
                  <a:lnTo>
                    <a:pt x="304800" y="2138171"/>
                  </a:lnTo>
                  <a:lnTo>
                    <a:pt x="352044" y="2148839"/>
                  </a:lnTo>
                  <a:lnTo>
                    <a:pt x="367283" y="2151887"/>
                  </a:lnTo>
                  <a:lnTo>
                    <a:pt x="384048" y="2153412"/>
                  </a:lnTo>
                  <a:lnTo>
                    <a:pt x="3565016" y="2153412"/>
                  </a:lnTo>
                  <a:lnTo>
                    <a:pt x="3563112" y="2154935"/>
                  </a:lnTo>
                  <a:lnTo>
                    <a:pt x="3546348" y="2167127"/>
                  </a:lnTo>
                  <a:lnTo>
                    <a:pt x="3531108" y="2176271"/>
                  </a:lnTo>
                  <a:lnTo>
                    <a:pt x="3514344" y="2186939"/>
                  </a:lnTo>
                  <a:lnTo>
                    <a:pt x="3497580" y="2196084"/>
                  </a:lnTo>
                  <a:lnTo>
                    <a:pt x="3461003" y="2211323"/>
                  </a:lnTo>
                  <a:lnTo>
                    <a:pt x="3442716" y="2217419"/>
                  </a:lnTo>
                  <a:lnTo>
                    <a:pt x="3422903" y="2221991"/>
                  </a:lnTo>
                  <a:lnTo>
                    <a:pt x="3404616" y="2226564"/>
                  </a:lnTo>
                  <a:lnTo>
                    <a:pt x="3384803" y="2231135"/>
                  </a:lnTo>
                  <a:lnTo>
                    <a:pt x="3323844" y="2235707"/>
                  </a:lnTo>
                  <a:close/>
                </a:path>
                <a:path extrusionOk="0" h="2235834" w="3723640">
                  <a:moveTo>
                    <a:pt x="3565016" y="2153412"/>
                  </a:moveTo>
                  <a:lnTo>
                    <a:pt x="3337560" y="2153412"/>
                  </a:lnTo>
                  <a:lnTo>
                    <a:pt x="3369564" y="2150364"/>
                  </a:lnTo>
                  <a:lnTo>
                    <a:pt x="3386328" y="2147316"/>
                  </a:lnTo>
                  <a:lnTo>
                    <a:pt x="3401568" y="2142743"/>
                  </a:lnTo>
                  <a:lnTo>
                    <a:pt x="3416808" y="2139696"/>
                  </a:lnTo>
                  <a:lnTo>
                    <a:pt x="3430524" y="2133600"/>
                  </a:lnTo>
                  <a:lnTo>
                    <a:pt x="3486912" y="2107691"/>
                  </a:lnTo>
                  <a:lnTo>
                    <a:pt x="3523487" y="2081784"/>
                  </a:lnTo>
                  <a:lnTo>
                    <a:pt x="3557016" y="2049780"/>
                  </a:lnTo>
                  <a:lnTo>
                    <a:pt x="3585971" y="2013203"/>
                  </a:lnTo>
                  <a:lnTo>
                    <a:pt x="3608832" y="1973580"/>
                  </a:lnTo>
                  <a:lnTo>
                    <a:pt x="3630168" y="1915668"/>
                  </a:lnTo>
                  <a:lnTo>
                    <a:pt x="3639312" y="1868423"/>
                  </a:lnTo>
                  <a:lnTo>
                    <a:pt x="3639312" y="1853184"/>
                  </a:lnTo>
                  <a:lnTo>
                    <a:pt x="3640709" y="1836419"/>
                  </a:lnTo>
                  <a:lnTo>
                    <a:pt x="3640836" y="400812"/>
                  </a:lnTo>
                  <a:lnTo>
                    <a:pt x="3639312" y="384048"/>
                  </a:lnTo>
                  <a:lnTo>
                    <a:pt x="3639312" y="367283"/>
                  </a:lnTo>
                  <a:lnTo>
                    <a:pt x="3636264" y="352043"/>
                  </a:lnTo>
                  <a:lnTo>
                    <a:pt x="3634740" y="336803"/>
                  </a:lnTo>
                  <a:lnTo>
                    <a:pt x="3621024" y="291083"/>
                  </a:lnTo>
                  <a:lnTo>
                    <a:pt x="3616452" y="277367"/>
                  </a:lnTo>
                  <a:lnTo>
                    <a:pt x="3608832" y="262127"/>
                  </a:lnTo>
                  <a:lnTo>
                    <a:pt x="3602736" y="248412"/>
                  </a:lnTo>
                  <a:lnTo>
                    <a:pt x="3595116" y="236219"/>
                  </a:lnTo>
                  <a:lnTo>
                    <a:pt x="3585971" y="222503"/>
                  </a:lnTo>
                  <a:lnTo>
                    <a:pt x="3578352" y="210312"/>
                  </a:lnTo>
                  <a:lnTo>
                    <a:pt x="3567684" y="198119"/>
                  </a:lnTo>
                  <a:lnTo>
                    <a:pt x="3558540" y="185927"/>
                  </a:lnTo>
                  <a:lnTo>
                    <a:pt x="3537203" y="164591"/>
                  </a:lnTo>
                  <a:lnTo>
                    <a:pt x="3525012" y="155448"/>
                  </a:lnTo>
                  <a:lnTo>
                    <a:pt x="3512819" y="144780"/>
                  </a:lnTo>
                  <a:lnTo>
                    <a:pt x="3500628" y="137159"/>
                  </a:lnTo>
                  <a:lnTo>
                    <a:pt x="3461003" y="112775"/>
                  </a:lnTo>
                  <a:lnTo>
                    <a:pt x="3418332" y="96012"/>
                  </a:lnTo>
                  <a:lnTo>
                    <a:pt x="3372612" y="85343"/>
                  </a:lnTo>
                  <a:lnTo>
                    <a:pt x="3340608" y="82296"/>
                  </a:lnTo>
                  <a:lnTo>
                    <a:pt x="3567303" y="82296"/>
                  </a:lnTo>
                  <a:lnTo>
                    <a:pt x="3576828" y="89916"/>
                  </a:lnTo>
                  <a:lnTo>
                    <a:pt x="3590544" y="102107"/>
                  </a:lnTo>
                  <a:lnTo>
                    <a:pt x="3617976" y="129539"/>
                  </a:lnTo>
                  <a:lnTo>
                    <a:pt x="3630168" y="144780"/>
                  </a:lnTo>
                  <a:lnTo>
                    <a:pt x="3642360" y="158496"/>
                  </a:lnTo>
                  <a:lnTo>
                    <a:pt x="3653028" y="175259"/>
                  </a:lnTo>
                  <a:lnTo>
                    <a:pt x="3663696" y="190500"/>
                  </a:lnTo>
                  <a:lnTo>
                    <a:pt x="3674364" y="207264"/>
                  </a:lnTo>
                  <a:lnTo>
                    <a:pt x="3681984" y="225551"/>
                  </a:lnTo>
                  <a:lnTo>
                    <a:pt x="3691128" y="242316"/>
                  </a:lnTo>
                  <a:lnTo>
                    <a:pt x="3697224" y="260603"/>
                  </a:lnTo>
                  <a:lnTo>
                    <a:pt x="3704844" y="278891"/>
                  </a:lnTo>
                  <a:lnTo>
                    <a:pt x="3713987" y="318516"/>
                  </a:lnTo>
                  <a:lnTo>
                    <a:pt x="3720084" y="358139"/>
                  </a:lnTo>
                  <a:lnTo>
                    <a:pt x="3723132" y="397764"/>
                  </a:lnTo>
                  <a:lnTo>
                    <a:pt x="3723014" y="1836419"/>
                  </a:lnTo>
                  <a:lnTo>
                    <a:pt x="3720084" y="1874519"/>
                  </a:lnTo>
                  <a:lnTo>
                    <a:pt x="3718560" y="1895855"/>
                  </a:lnTo>
                  <a:lnTo>
                    <a:pt x="3713987" y="1915668"/>
                  </a:lnTo>
                  <a:lnTo>
                    <a:pt x="3710940" y="1933955"/>
                  </a:lnTo>
                  <a:lnTo>
                    <a:pt x="3704844" y="1953768"/>
                  </a:lnTo>
                  <a:lnTo>
                    <a:pt x="3683508" y="2008632"/>
                  </a:lnTo>
                  <a:lnTo>
                    <a:pt x="3665219" y="2042159"/>
                  </a:lnTo>
                  <a:lnTo>
                    <a:pt x="3643884" y="2074164"/>
                  </a:lnTo>
                  <a:lnTo>
                    <a:pt x="3592068" y="2130551"/>
                  </a:lnTo>
                  <a:lnTo>
                    <a:pt x="3578352" y="2142743"/>
                  </a:lnTo>
                  <a:lnTo>
                    <a:pt x="3565016" y="2153412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5" name="Google Shape;85;p9"/>
          <p:cNvSpPr txBox="1"/>
          <p:nvPr/>
        </p:nvSpPr>
        <p:spPr>
          <a:xfrm>
            <a:off x="3352250" y="4894688"/>
            <a:ext cx="3077845" cy="18294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2225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300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Подсистемы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70815" marR="5080" rtl="0" algn="ctr">
              <a:lnSpc>
                <a:spcPct val="99600"/>
              </a:lnSpc>
              <a:spcBef>
                <a:spcPts val="595"/>
              </a:spcBef>
              <a:spcAft>
                <a:spcPts val="0"/>
              </a:spcAft>
              <a:buNone/>
            </a:pPr>
            <a:r>
              <a:rPr lang="en-US" sz="1950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Рама, колеса, руль, педали,  фонарь, болты, сцепление,  шестерни, тормоз, цепь,  седло, багажник, звонок,  втулки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9"/>
          <p:cNvSpPr txBox="1"/>
          <p:nvPr/>
        </p:nvSpPr>
        <p:spPr>
          <a:xfrm>
            <a:off x="3352250" y="1319257"/>
            <a:ext cx="2355215" cy="6940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950">
            <a:spAutoFit/>
          </a:bodyPr>
          <a:lstStyle/>
          <a:p>
            <a:pPr indent="0" lvl="0" marL="87185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50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НАСТОЯЩЕЕ</a:t>
            </a:r>
            <a:endParaRPr sz="21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1110"/>
              </a:spcBef>
              <a:spcAft>
                <a:spcPts val="0"/>
              </a:spcAft>
              <a:buNone/>
            </a:pPr>
            <a:r>
              <a:rPr b="1" i="1" lang="en-US" sz="1300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Надсистема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9"/>
          <p:cNvSpPr txBox="1"/>
          <p:nvPr/>
        </p:nvSpPr>
        <p:spPr>
          <a:xfrm>
            <a:off x="3352250" y="3612879"/>
            <a:ext cx="681990" cy="223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300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Система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8" name="Google Shape;88;p9"/>
          <p:cNvGrpSpPr/>
          <p:nvPr/>
        </p:nvGrpSpPr>
        <p:grpSpPr>
          <a:xfrm>
            <a:off x="294131" y="1702307"/>
            <a:ext cx="2649220" cy="1732914"/>
            <a:chOff x="294131" y="1702307"/>
            <a:chExt cx="2649220" cy="1732914"/>
          </a:xfrm>
        </p:grpSpPr>
        <p:sp>
          <p:nvSpPr>
            <p:cNvPr id="89" name="Google Shape;89;p9"/>
            <p:cNvSpPr/>
            <p:nvPr/>
          </p:nvSpPr>
          <p:spPr>
            <a:xfrm>
              <a:off x="335280" y="1743455"/>
              <a:ext cx="2566670" cy="1651000"/>
            </a:xfrm>
            <a:custGeom>
              <a:rect b="b" l="l" r="r" t="t"/>
              <a:pathLst>
                <a:path extrusionOk="0" h="1651000" w="2566670">
                  <a:moveTo>
                    <a:pt x="2290571" y="1650492"/>
                  </a:moveTo>
                  <a:lnTo>
                    <a:pt x="275843" y="1650492"/>
                  </a:lnTo>
                  <a:lnTo>
                    <a:pt x="226246" y="1646049"/>
                  </a:lnTo>
                  <a:lnTo>
                    <a:pt x="179570" y="1633240"/>
                  </a:lnTo>
                  <a:lnTo>
                    <a:pt x="136595" y="1612843"/>
                  </a:lnTo>
                  <a:lnTo>
                    <a:pt x="98098" y="1585635"/>
                  </a:lnTo>
                  <a:lnTo>
                    <a:pt x="64856" y="1552393"/>
                  </a:lnTo>
                  <a:lnTo>
                    <a:pt x="37648" y="1513896"/>
                  </a:lnTo>
                  <a:lnTo>
                    <a:pt x="17251" y="1470921"/>
                  </a:lnTo>
                  <a:lnTo>
                    <a:pt x="4442" y="1424245"/>
                  </a:lnTo>
                  <a:lnTo>
                    <a:pt x="0" y="1374648"/>
                  </a:lnTo>
                  <a:lnTo>
                    <a:pt x="0" y="275843"/>
                  </a:lnTo>
                  <a:lnTo>
                    <a:pt x="4442" y="226246"/>
                  </a:lnTo>
                  <a:lnTo>
                    <a:pt x="17251" y="179570"/>
                  </a:lnTo>
                  <a:lnTo>
                    <a:pt x="37648" y="136595"/>
                  </a:lnTo>
                  <a:lnTo>
                    <a:pt x="64856" y="98098"/>
                  </a:lnTo>
                  <a:lnTo>
                    <a:pt x="98098" y="64856"/>
                  </a:lnTo>
                  <a:lnTo>
                    <a:pt x="136595" y="37648"/>
                  </a:lnTo>
                  <a:lnTo>
                    <a:pt x="179570" y="17251"/>
                  </a:lnTo>
                  <a:lnTo>
                    <a:pt x="226246" y="4442"/>
                  </a:lnTo>
                  <a:lnTo>
                    <a:pt x="275843" y="0"/>
                  </a:lnTo>
                  <a:lnTo>
                    <a:pt x="2290571" y="0"/>
                  </a:lnTo>
                  <a:lnTo>
                    <a:pt x="2340169" y="4442"/>
                  </a:lnTo>
                  <a:lnTo>
                    <a:pt x="2386845" y="17251"/>
                  </a:lnTo>
                  <a:lnTo>
                    <a:pt x="2429820" y="37648"/>
                  </a:lnTo>
                  <a:lnTo>
                    <a:pt x="2468317" y="64856"/>
                  </a:lnTo>
                  <a:lnTo>
                    <a:pt x="2501559" y="98098"/>
                  </a:lnTo>
                  <a:lnTo>
                    <a:pt x="2528767" y="136595"/>
                  </a:lnTo>
                  <a:lnTo>
                    <a:pt x="2549164" y="179570"/>
                  </a:lnTo>
                  <a:lnTo>
                    <a:pt x="2561973" y="226246"/>
                  </a:lnTo>
                  <a:lnTo>
                    <a:pt x="2566416" y="275843"/>
                  </a:lnTo>
                  <a:lnTo>
                    <a:pt x="2566416" y="1374648"/>
                  </a:lnTo>
                  <a:lnTo>
                    <a:pt x="2561973" y="1424245"/>
                  </a:lnTo>
                  <a:lnTo>
                    <a:pt x="2549164" y="1470921"/>
                  </a:lnTo>
                  <a:lnTo>
                    <a:pt x="2528767" y="1513896"/>
                  </a:lnTo>
                  <a:lnTo>
                    <a:pt x="2501559" y="1552393"/>
                  </a:lnTo>
                  <a:lnTo>
                    <a:pt x="2468317" y="1585635"/>
                  </a:lnTo>
                  <a:lnTo>
                    <a:pt x="2429820" y="1612843"/>
                  </a:lnTo>
                  <a:lnTo>
                    <a:pt x="2386845" y="1633240"/>
                  </a:lnTo>
                  <a:lnTo>
                    <a:pt x="2340169" y="1646049"/>
                  </a:lnTo>
                  <a:lnTo>
                    <a:pt x="2290571" y="1650492"/>
                  </a:lnTo>
                  <a:close/>
                </a:path>
              </a:pathLst>
            </a:custGeom>
            <a:solidFill>
              <a:srgbClr val="FDFDC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90;p9"/>
            <p:cNvSpPr/>
            <p:nvPr/>
          </p:nvSpPr>
          <p:spPr>
            <a:xfrm>
              <a:off x="294131" y="1702307"/>
              <a:ext cx="2649220" cy="1732914"/>
            </a:xfrm>
            <a:custGeom>
              <a:rect b="b" l="l" r="r" t="t"/>
              <a:pathLst>
                <a:path extrusionOk="0" h="1732914" w="2649220">
                  <a:moveTo>
                    <a:pt x="2346960" y="1524"/>
                  </a:moveTo>
                  <a:lnTo>
                    <a:pt x="298704" y="1524"/>
                  </a:lnTo>
                  <a:lnTo>
                    <a:pt x="315467" y="0"/>
                  </a:lnTo>
                  <a:lnTo>
                    <a:pt x="2331720" y="0"/>
                  </a:lnTo>
                  <a:lnTo>
                    <a:pt x="2346960" y="1524"/>
                  </a:lnTo>
                  <a:close/>
                </a:path>
                <a:path extrusionOk="0" h="1732914" w="2649220">
                  <a:moveTo>
                    <a:pt x="2365248" y="1731264"/>
                  </a:moveTo>
                  <a:lnTo>
                    <a:pt x="284988" y="1731264"/>
                  </a:lnTo>
                  <a:lnTo>
                    <a:pt x="269748" y="1728216"/>
                  </a:lnTo>
                  <a:lnTo>
                    <a:pt x="254507" y="1726692"/>
                  </a:lnTo>
                  <a:lnTo>
                    <a:pt x="239268" y="1722120"/>
                  </a:lnTo>
                  <a:lnTo>
                    <a:pt x="224028" y="1719072"/>
                  </a:lnTo>
                  <a:lnTo>
                    <a:pt x="208788" y="1712976"/>
                  </a:lnTo>
                  <a:lnTo>
                    <a:pt x="195072" y="1708404"/>
                  </a:lnTo>
                  <a:lnTo>
                    <a:pt x="179831" y="1700784"/>
                  </a:lnTo>
                  <a:lnTo>
                    <a:pt x="166116" y="1694688"/>
                  </a:lnTo>
                  <a:lnTo>
                    <a:pt x="117348" y="1661159"/>
                  </a:lnTo>
                  <a:lnTo>
                    <a:pt x="74676" y="1618488"/>
                  </a:lnTo>
                  <a:lnTo>
                    <a:pt x="39624" y="1568196"/>
                  </a:lnTo>
                  <a:lnTo>
                    <a:pt x="19812" y="1525524"/>
                  </a:lnTo>
                  <a:lnTo>
                    <a:pt x="4572" y="1466088"/>
                  </a:lnTo>
                  <a:lnTo>
                    <a:pt x="3048" y="1449324"/>
                  </a:lnTo>
                  <a:lnTo>
                    <a:pt x="1524" y="1434084"/>
                  </a:lnTo>
                  <a:lnTo>
                    <a:pt x="0" y="1417320"/>
                  </a:lnTo>
                  <a:lnTo>
                    <a:pt x="0" y="316991"/>
                  </a:lnTo>
                  <a:lnTo>
                    <a:pt x="1524" y="301751"/>
                  </a:lnTo>
                  <a:lnTo>
                    <a:pt x="1524" y="284987"/>
                  </a:lnTo>
                  <a:lnTo>
                    <a:pt x="4572" y="269747"/>
                  </a:lnTo>
                  <a:lnTo>
                    <a:pt x="6096" y="252983"/>
                  </a:lnTo>
                  <a:lnTo>
                    <a:pt x="10668" y="239267"/>
                  </a:lnTo>
                  <a:lnTo>
                    <a:pt x="19812" y="208787"/>
                  </a:lnTo>
                  <a:lnTo>
                    <a:pt x="24384" y="195071"/>
                  </a:lnTo>
                  <a:lnTo>
                    <a:pt x="32004" y="179831"/>
                  </a:lnTo>
                  <a:lnTo>
                    <a:pt x="38100" y="166115"/>
                  </a:lnTo>
                  <a:lnTo>
                    <a:pt x="71628" y="117348"/>
                  </a:lnTo>
                  <a:lnTo>
                    <a:pt x="114300" y="74675"/>
                  </a:lnTo>
                  <a:lnTo>
                    <a:pt x="164592" y="39623"/>
                  </a:lnTo>
                  <a:lnTo>
                    <a:pt x="207264" y="19811"/>
                  </a:lnTo>
                  <a:lnTo>
                    <a:pt x="222504" y="15239"/>
                  </a:lnTo>
                  <a:lnTo>
                    <a:pt x="236219" y="10667"/>
                  </a:lnTo>
                  <a:lnTo>
                    <a:pt x="266700" y="4572"/>
                  </a:lnTo>
                  <a:lnTo>
                    <a:pt x="283464" y="1524"/>
                  </a:lnTo>
                  <a:lnTo>
                    <a:pt x="2363724" y="1524"/>
                  </a:lnTo>
                  <a:lnTo>
                    <a:pt x="2378964" y="4572"/>
                  </a:lnTo>
                  <a:lnTo>
                    <a:pt x="2394204" y="6096"/>
                  </a:lnTo>
                  <a:lnTo>
                    <a:pt x="2409444" y="10667"/>
                  </a:lnTo>
                  <a:lnTo>
                    <a:pt x="2424684" y="13715"/>
                  </a:lnTo>
                  <a:lnTo>
                    <a:pt x="2439924" y="19811"/>
                  </a:lnTo>
                  <a:lnTo>
                    <a:pt x="2453640" y="24384"/>
                  </a:lnTo>
                  <a:lnTo>
                    <a:pt x="2467356" y="32003"/>
                  </a:lnTo>
                  <a:lnTo>
                    <a:pt x="2481072" y="38099"/>
                  </a:lnTo>
                  <a:lnTo>
                    <a:pt x="2506980" y="53339"/>
                  </a:lnTo>
                  <a:lnTo>
                    <a:pt x="2531364" y="71627"/>
                  </a:lnTo>
                  <a:lnTo>
                    <a:pt x="2543673" y="82296"/>
                  </a:lnTo>
                  <a:lnTo>
                    <a:pt x="306324" y="82296"/>
                  </a:lnTo>
                  <a:lnTo>
                    <a:pt x="269748" y="86867"/>
                  </a:lnTo>
                  <a:lnTo>
                    <a:pt x="216407" y="105155"/>
                  </a:lnTo>
                  <a:lnTo>
                    <a:pt x="169164" y="134111"/>
                  </a:lnTo>
                  <a:lnTo>
                    <a:pt x="137160" y="166115"/>
                  </a:lnTo>
                  <a:lnTo>
                    <a:pt x="111252" y="204215"/>
                  </a:lnTo>
                  <a:lnTo>
                    <a:pt x="106680" y="214883"/>
                  </a:lnTo>
                  <a:lnTo>
                    <a:pt x="102108" y="224027"/>
                  </a:lnTo>
                  <a:lnTo>
                    <a:pt x="92964" y="245363"/>
                  </a:lnTo>
                  <a:lnTo>
                    <a:pt x="89916" y="257555"/>
                  </a:lnTo>
                  <a:lnTo>
                    <a:pt x="88392" y="268223"/>
                  </a:lnTo>
                  <a:lnTo>
                    <a:pt x="85344" y="280415"/>
                  </a:lnTo>
                  <a:lnTo>
                    <a:pt x="83820" y="291083"/>
                  </a:lnTo>
                  <a:lnTo>
                    <a:pt x="83820" y="303275"/>
                  </a:lnTo>
                  <a:lnTo>
                    <a:pt x="82296" y="316991"/>
                  </a:lnTo>
                  <a:lnTo>
                    <a:pt x="82296" y="1415796"/>
                  </a:lnTo>
                  <a:lnTo>
                    <a:pt x="83820" y="1427988"/>
                  </a:lnTo>
                  <a:lnTo>
                    <a:pt x="83820" y="1438656"/>
                  </a:lnTo>
                  <a:lnTo>
                    <a:pt x="96012" y="1495044"/>
                  </a:lnTo>
                  <a:lnTo>
                    <a:pt x="121920" y="1545336"/>
                  </a:lnTo>
                  <a:lnTo>
                    <a:pt x="149352" y="1580388"/>
                  </a:lnTo>
                  <a:lnTo>
                    <a:pt x="184404" y="1609343"/>
                  </a:lnTo>
                  <a:lnTo>
                    <a:pt x="214883" y="1626108"/>
                  </a:lnTo>
                  <a:lnTo>
                    <a:pt x="224028" y="1630680"/>
                  </a:lnTo>
                  <a:lnTo>
                    <a:pt x="234695" y="1635251"/>
                  </a:lnTo>
                  <a:lnTo>
                    <a:pt x="246888" y="1639824"/>
                  </a:lnTo>
                  <a:lnTo>
                    <a:pt x="257556" y="1642872"/>
                  </a:lnTo>
                  <a:lnTo>
                    <a:pt x="268224" y="1644396"/>
                  </a:lnTo>
                  <a:lnTo>
                    <a:pt x="280416" y="1647443"/>
                  </a:lnTo>
                  <a:lnTo>
                    <a:pt x="291083" y="1648968"/>
                  </a:lnTo>
                  <a:lnTo>
                    <a:pt x="303276" y="1648968"/>
                  </a:lnTo>
                  <a:lnTo>
                    <a:pt x="316991" y="1650492"/>
                  </a:lnTo>
                  <a:lnTo>
                    <a:pt x="2543204" y="1650492"/>
                  </a:lnTo>
                  <a:lnTo>
                    <a:pt x="2534411" y="1658112"/>
                  </a:lnTo>
                  <a:lnTo>
                    <a:pt x="2510027" y="1677924"/>
                  </a:lnTo>
                  <a:lnTo>
                    <a:pt x="2484119" y="1693164"/>
                  </a:lnTo>
                  <a:lnTo>
                    <a:pt x="2470403" y="1700784"/>
                  </a:lnTo>
                  <a:lnTo>
                    <a:pt x="2455164" y="1706880"/>
                  </a:lnTo>
                  <a:lnTo>
                    <a:pt x="2441448" y="1712976"/>
                  </a:lnTo>
                  <a:lnTo>
                    <a:pt x="2426208" y="1717547"/>
                  </a:lnTo>
                  <a:lnTo>
                    <a:pt x="2412492" y="1722120"/>
                  </a:lnTo>
                  <a:lnTo>
                    <a:pt x="2382012" y="1728216"/>
                  </a:lnTo>
                  <a:lnTo>
                    <a:pt x="2365248" y="1731264"/>
                  </a:lnTo>
                  <a:close/>
                </a:path>
                <a:path extrusionOk="0" h="1732914" w="2649220">
                  <a:moveTo>
                    <a:pt x="2543204" y="1650492"/>
                  </a:moveTo>
                  <a:lnTo>
                    <a:pt x="2342388" y="1650492"/>
                  </a:lnTo>
                  <a:lnTo>
                    <a:pt x="2366772" y="1647443"/>
                  </a:lnTo>
                  <a:lnTo>
                    <a:pt x="2377440" y="1645920"/>
                  </a:lnTo>
                  <a:lnTo>
                    <a:pt x="2432304" y="1627632"/>
                  </a:lnTo>
                  <a:lnTo>
                    <a:pt x="2479548" y="1598676"/>
                  </a:lnTo>
                  <a:lnTo>
                    <a:pt x="2511552" y="1566672"/>
                  </a:lnTo>
                  <a:lnTo>
                    <a:pt x="2537460" y="1528572"/>
                  </a:lnTo>
                  <a:lnTo>
                    <a:pt x="2542032" y="1517904"/>
                  </a:lnTo>
                  <a:lnTo>
                    <a:pt x="2546603" y="1508760"/>
                  </a:lnTo>
                  <a:lnTo>
                    <a:pt x="2551176" y="1498092"/>
                  </a:lnTo>
                  <a:lnTo>
                    <a:pt x="2554224" y="1487424"/>
                  </a:lnTo>
                  <a:lnTo>
                    <a:pt x="2558796" y="1475232"/>
                  </a:lnTo>
                  <a:lnTo>
                    <a:pt x="2560319" y="1464564"/>
                  </a:lnTo>
                  <a:lnTo>
                    <a:pt x="2563368" y="1452372"/>
                  </a:lnTo>
                  <a:lnTo>
                    <a:pt x="2564892" y="1441704"/>
                  </a:lnTo>
                  <a:lnTo>
                    <a:pt x="2564892" y="1429512"/>
                  </a:lnTo>
                  <a:lnTo>
                    <a:pt x="2566416" y="1415796"/>
                  </a:lnTo>
                  <a:lnTo>
                    <a:pt x="2566416" y="316991"/>
                  </a:lnTo>
                  <a:lnTo>
                    <a:pt x="2564892" y="304799"/>
                  </a:lnTo>
                  <a:lnTo>
                    <a:pt x="2564892" y="294131"/>
                  </a:lnTo>
                  <a:lnTo>
                    <a:pt x="2561843" y="269747"/>
                  </a:lnTo>
                  <a:lnTo>
                    <a:pt x="2555748" y="248411"/>
                  </a:lnTo>
                  <a:lnTo>
                    <a:pt x="2551176" y="237743"/>
                  </a:lnTo>
                  <a:lnTo>
                    <a:pt x="2548127" y="227075"/>
                  </a:lnTo>
                  <a:lnTo>
                    <a:pt x="2526792" y="187451"/>
                  </a:lnTo>
                  <a:lnTo>
                    <a:pt x="2499360" y="152399"/>
                  </a:lnTo>
                  <a:lnTo>
                    <a:pt x="2464308" y="123443"/>
                  </a:lnTo>
                  <a:lnTo>
                    <a:pt x="2423160" y="102108"/>
                  </a:lnTo>
                  <a:lnTo>
                    <a:pt x="2414016" y="97535"/>
                  </a:lnTo>
                  <a:lnTo>
                    <a:pt x="2401824" y="92963"/>
                  </a:lnTo>
                  <a:lnTo>
                    <a:pt x="2391156" y="89915"/>
                  </a:lnTo>
                  <a:lnTo>
                    <a:pt x="2380488" y="88391"/>
                  </a:lnTo>
                  <a:lnTo>
                    <a:pt x="2368296" y="85343"/>
                  </a:lnTo>
                  <a:lnTo>
                    <a:pt x="2357628" y="83819"/>
                  </a:lnTo>
                  <a:lnTo>
                    <a:pt x="2345436" y="83819"/>
                  </a:lnTo>
                  <a:lnTo>
                    <a:pt x="2331720" y="82296"/>
                  </a:lnTo>
                  <a:lnTo>
                    <a:pt x="2543673" y="82296"/>
                  </a:lnTo>
                  <a:lnTo>
                    <a:pt x="2554224" y="91439"/>
                  </a:lnTo>
                  <a:lnTo>
                    <a:pt x="2592324" y="138684"/>
                  </a:lnTo>
                  <a:lnTo>
                    <a:pt x="2616708" y="178307"/>
                  </a:lnTo>
                  <a:lnTo>
                    <a:pt x="2633472" y="222503"/>
                  </a:lnTo>
                  <a:lnTo>
                    <a:pt x="2638043" y="236219"/>
                  </a:lnTo>
                  <a:lnTo>
                    <a:pt x="2644140" y="266699"/>
                  </a:lnTo>
                  <a:lnTo>
                    <a:pt x="2645664" y="283463"/>
                  </a:lnTo>
                  <a:lnTo>
                    <a:pt x="2647188" y="298703"/>
                  </a:lnTo>
                  <a:lnTo>
                    <a:pt x="2648711" y="315467"/>
                  </a:lnTo>
                  <a:lnTo>
                    <a:pt x="2648711" y="1415796"/>
                  </a:lnTo>
                  <a:lnTo>
                    <a:pt x="2647188" y="1431036"/>
                  </a:lnTo>
                  <a:lnTo>
                    <a:pt x="2647188" y="1447800"/>
                  </a:lnTo>
                  <a:lnTo>
                    <a:pt x="2644140" y="1463040"/>
                  </a:lnTo>
                  <a:lnTo>
                    <a:pt x="2641092" y="1479804"/>
                  </a:lnTo>
                  <a:lnTo>
                    <a:pt x="2638043" y="1493520"/>
                  </a:lnTo>
                  <a:lnTo>
                    <a:pt x="2628900" y="1524000"/>
                  </a:lnTo>
                  <a:lnTo>
                    <a:pt x="2622803" y="1537716"/>
                  </a:lnTo>
                  <a:lnTo>
                    <a:pt x="2616708" y="1552955"/>
                  </a:lnTo>
                  <a:lnTo>
                    <a:pt x="2610611" y="1565147"/>
                  </a:lnTo>
                  <a:lnTo>
                    <a:pt x="2595372" y="1591055"/>
                  </a:lnTo>
                  <a:lnTo>
                    <a:pt x="2577084" y="1615440"/>
                  </a:lnTo>
                  <a:lnTo>
                    <a:pt x="2557272" y="1638300"/>
                  </a:lnTo>
                  <a:lnTo>
                    <a:pt x="2543204" y="1650492"/>
                  </a:lnTo>
                  <a:close/>
                </a:path>
                <a:path extrusionOk="0" h="1732914" w="2649220">
                  <a:moveTo>
                    <a:pt x="2333244" y="1732788"/>
                  </a:moveTo>
                  <a:lnTo>
                    <a:pt x="316991" y="1732788"/>
                  </a:lnTo>
                  <a:lnTo>
                    <a:pt x="301752" y="1731264"/>
                  </a:lnTo>
                  <a:lnTo>
                    <a:pt x="2350008" y="1731264"/>
                  </a:lnTo>
                  <a:lnTo>
                    <a:pt x="2333244" y="1732788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1" name="Google Shape;91;p9"/>
          <p:cNvSpPr txBox="1"/>
          <p:nvPr/>
        </p:nvSpPr>
        <p:spPr>
          <a:xfrm>
            <a:off x="502416" y="2096467"/>
            <a:ext cx="2232660" cy="9131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2850">
            <a:spAutoFit/>
          </a:bodyPr>
          <a:lstStyle/>
          <a:p>
            <a:pPr indent="-635" lvl="0" marL="12065" marR="5080" rtl="0" algn="ctr">
              <a:lnSpc>
                <a:spcPct val="11948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50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Человек, земля,  лужи, грязь, асфальт,  дорога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2" name="Google Shape;92;p9"/>
          <p:cNvGrpSpPr/>
          <p:nvPr/>
        </p:nvGrpSpPr>
        <p:grpSpPr>
          <a:xfrm>
            <a:off x="300227" y="3517391"/>
            <a:ext cx="2642870" cy="1280160"/>
            <a:chOff x="300227" y="3517391"/>
            <a:chExt cx="2642870" cy="1280160"/>
          </a:xfrm>
        </p:grpSpPr>
        <p:sp>
          <p:nvSpPr>
            <p:cNvPr id="93" name="Google Shape;93;p9"/>
            <p:cNvSpPr/>
            <p:nvPr/>
          </p:nvSpPr>
          <p:spPr>
            <a:xfrm>
              <a:off x="341375" y="3558539"/>
              <a:ext cx="2560320" cy="1198245"/>
            </a:xfrm>
            <a:custGeom>
              <a:rect b="b" l="l" r="r" t="t"/>
              <a:pathLst>
                <a:path extrusionOk="0" h="1198245" w="2560320">
                  <a:moveTo>
                    <a:pt x="2360675" y="1197864"/>
                  </a:moveTo>
                  <a:lnTo>
                    <a:pt x="199643" y="1197864"/>
                  </a:lnTo>
                  <a:lnTo>
                    <a:pt x="154035" y="1192563"/>
                  </a:lnTo>
                  <a:lnTo>
                    <a:pt x="112078" y="1177478"/>
                  </a:lnTo>
                  <a:lnTo>
                    <a:pt x="75000" y="1153836"/>
                  </a:lnTo>
                  <a:lnTo>
                    <a:pt x="44027" y="1122863"/>
                  </a:lnTo>
                  <a:lnTo>
                    <a:pt x="20385" y="1085785"/>
                  </a:lnTo>
                  <a:lnTo>
                    <a:pt x="5300" y="1043828"/>
                  </a:lnTo>
                  <a:lnTo>
                    <a:pt x="0" y="998219"/>
                  </a:lnTo>
                  <a:lnTo>
                    <a:pt x="0" y="199643"/>
                  </a:lnTo>
                  <a:lnTo>
                    <a:pt x="5300" y="154035"/>
                  </a:lnTo>
                  <a:lnTo>
                    <a:pt x="20385" y="112078"/>
                  </a:lnTo>
                  <a:lnTo>
                    <a:pt x="44027" y="75000"/>
                  </a:lnTo>
                  <a:lnTo>
                    <a:pt x="75000" y="44027"/>
                  </a:lnTo>
                  <a:lnTo>
                    <a:pt x="112078" y="20385"/>
                  </a:lnTo>
                  <a:lnTo>
                    <a:pt x="154035" y="5300"/>
                  </a:lnTo>
                  <a:lnTo>
                    <a:pt x="199643" y="0"/>
                  </a:lnTo>
                  <a:lnTo>
                    <a:pt x="2360675" y="0"/>
                  </a:lnTo>
                  <a:lnTo>
                    <a:pt x="2406284" y="5300"/>
                  </a:lnTo>
                  <a:lnTo>
                    <a:pt x="2448241" y="20385"/>
                  </a:lnTo>
                  <a:lnTo>
                    <a:pt x="2485319" y="44027"/>
                  </a:lnTo>
                  <a:lnTo>
                    <a:pt x="2516292" y="75000"/>
                  </a:lnTo>
                  <a:lnTo>
                    <a:pt x="2539934" y="112078"/>
                  </a:lnTo>
                  <a:lnTo>
                    <a:pt x="2555019" y="154035"/>
                  </a:lnTo>
                  <a:lnTo>
                    <a:pt x="2560319" y="199643"/>
                  </a:lnTo>
                  <a:lnTo>
                    <a:pt x="2560319" y="998219"/>
                  </a:lnTo>
                  <a:lnTo>
                    <a:pt x="2555019" y="1043828"/>
                  </a:lnTo>
                  <a:lnTo>
                    <a:pt x="2539934" y="1085785"/>
                  </a:lnTo>
                  <a:lnTo>
                    <a:pt x="2516292" y="1122863"/>
                  </a:lnTo>
                  <a:lnTo>
                    <a:pt x="2485319" y="1153836"/>
                  </a:lnTo>
                  <a:lnTo>
                    <a:pt x="2448241" y="1177478"/>
                  </a:lnTo>
                  <a:lnTo>
                    <a:pt x="2406284" y="1192563"/>
                  </a:lnTo>
                  <a:lnTo>
                    <a:pt x="2360675" y="1197864"/>
                  </a:lnTo>
                  <a:close/>
                </a:path>
              </a:pathLst>
            </a:custGeom>
            <a:solidFill>
              <a:srgbClr val="CCEB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9"/>
            <p:cNvSpPr/>
            <p:nvPr/>
          </p:nvSpPr>
          <p:spPr>
            <a:xfrm>
              <a:off x="300227" y="3517391"/>
              <a:ext cx="2642870" cy="1280160"/>
            </a:xfrm>
            <a:custGeom>
              <a:rect b="b" l="l" r="r" t="t"/>
              <a:pathLst>
                <a:path extrusionOk="0" h="1280160" w="2642870">
                  <a:moveTo>
                    <a:pt x="2403348" y="1280160"/>
                  </a:moveTo>
                  <a:lnTo>
                    <a:pt x="240792" y="1280160"/>
                  </a:lnTo>
                  <a:lnTo>
                    <a:pt x="219456" y="1278636"/>
                  </a:lnTo>
                  <a:lnTo>
                    <a:pt x="172212" y="1269492"/>
                  </a:lnTo>
                  <a:lnTo>
                    <a:pt x="128016" y="1252728"/>
                  </a:lnTo>
                  <a:lnTo>
                    <a:pt x="89916" y="1226820"/>
                  </a:lnTo>
                  <a:lnTo>
                    <a:pt x="56388" y="1193292"/>
                  </a:lnTo>
                  <a:lnTo>
                    <a:pt x="30480" y="1155192"/>
                  </a:lnTo>
                  <a:lnTo>
                    <a:pt x="12192" y="1112520"/>
                  </a:lnTo>
                  <a:lnTo>
                    <a:pt x="1524" y="1066800"/>
                  </a:lnTo>
                  <a:lnTo>
                    <a:pt x="0" y="1040892"/>
                  </a:lnTo>
                  <a:lnTo>
                    <a:pt x="101" y="239268"/>
                  </a:lnTo>
                  <a:lnTo>
                    <a:pt x="4572" y="193548"/>
                  </a:lnTo>
                  <a:lnTo>
                    <a:pt x="18288" y="149352"/>
                  </a:lnTo>
                  <a:lnTo>
                    <a:pt x="41148" y="108204"/>
                  </a:lnTo>
                  <a:lnTo>
                    <a:pt x="70104" y="71628"/>
                  </a:lnTo>
                  <a:lnTo>
                    <a:pt x="105156" y="42672"/>
                  </a:lnTo>
                  <a:lnTo>
                    <a:pt x="146304" y="19812"/>
                  </a:lnTo>
                  <a:lnTo>
                    <a:pt x="190500" y="4572"/>
                  </a:lnTo>
                  <a:lnTo>
                    <a:pt x="239268" y="0"/>
                  </a:lnTo>
                  <a:lnTo>
                    <a:pt x="2401824" y="0"/>
                  </a:lnTo>
                  <a:lnTo>
                    <a:pt x="2447543" y="4572"/>
                  </a:lnTo>
                  <a:lnTo>
                    <a:pt x="2493264" y="18288"/>
                  </a:lnTo>
                  <a:lnTo>
                    <a:pt x="2534411" y="39624"/>
                  </a:lnTo>
                  <a:lnTo>
                    <a:pt x="2569464" y="68580"/>
                  </a:lnTo>
                  <a:lnTo>
                    <a:pt x="2583180" y="82296"/>
                  </a:lnTo>
                  <a:lnTo>
                    <a:pt x="227076" y="82296"/>
                  </a:lnTo>
                  <a:lnTo>
                    <a:pt x="196595" y="88392"/>
                  </a:lnTo>
                  <a:lnTo>
                    <a:pt x="153924" y="108204"/>
                  </a:lnTo>
                  <a:lnTo>
                    <a:pt x="120396" y="138684"/>
                  </a:lnTo>
                  <a:lnTo>
                    <a:pt x="96012" y="176784"/>
                  </a:lnTo>
                  <a:lnTo>
                    <a:pt x="83820" y="222504"/>
                  </a:lnTo>
                  <a:lnTo>
                    <a:pt x="82296" y="1037844"/>
                  </a:lnTo>
                  <a:lnTo>
                    <a:pt x="83820" y="1053084"/>
                  </a:lnTo>
                  <a:lnTo>
                    <a:pt x="85344" y="1069848"/>
                  </a:lnTo>
                  <a:lnTo>
                    <a:pt x="100584" y="1112520"/>
                  </a:lnTo>
                  <a:lnTo>
                    <a:pt x="128016" y="1150620"/>
                  </a:lnTo>
                  <a:lnTo>
                    <a:pt x="138684" y="1159764"/>
                  </a:lnTo>
                  <a:lnTo>
                    <a:pt x="150876" y="1170432"/>
                  </a:lnTo>
                  <a:lnTo>
                    <a:pt x="192024" y="1190244"/>
                  </a:lnTo>
                  <a:lnTo>
                    <a:pt x="240792" y="1197864"/>
                  </a:lnTo>
                  <a:lnTo>
                    <a:pt x="2582210" y="1197864"/>
                  </a:lnTo>
                  <a:lnTo>
                    <a:pt x="2572511" y="1208532"/>
                  </a:lnTo>
                  <a:lnTo>
                    <a:pt x="2537460" y="1237488"/>
                  </a:lnTo>
                  <a:lnTo>
                    <a:pt x="2496311" y="1260348"/>
                  </a:lnTo>
                  <a:lnTo>
                    <a:pt x="2452116" y="1274064"/>
                  </a:lnTo>
                  <a:lnTo>
                    <a:pt x="2427732" y="1278636"/>
                  </a:lnTo>
                  <a:lnTo>
                    <a:pt x="2403348" y="1280160"/>
                  </a:lnTo>
                  <a:close/>
                </a:path>
                <a:path extrusionOk="0" h="1280160" w="2642870">
                  <a:moveTo>
                    <a:pt x="2582210" y="1197864"/>
                  </a:moveTo>
                  <a:lnTo>
                    <a:pt x="2415540" y="1197864"/>
                  </a:lnTo>
                  <a:lnTo>
                    <a:pt x="2446019" y="1191768"/>
                  </a:lnTo>
                  <a:lnTo>
                    <a:pt x="2461260" y="1185672"/>
                  </a:lnTo>
                  <a:lnTo>
                    <a:pt x="2500884" y="1162812"/>
                  </a:lnTo>
                  <a:lnTo>
                    <a:pt x="2531364" y="1129284"/>
                  </a:lnTo>
                  <a:lnTo>
                    <a:pt x="2552700" y="1088136"/>
                  </a:lnTo>
                  <a:lnTo>
                    <a:pt x="2560192" y="1040892"/>
                  </a:lnTo>
                  <a:lnTo>
                    <a:pt x="2560319" y="242316"/>
                  </a:lnTo>
                  <a:lnTo>
                    <a:pt x="2558796" y="227076"/>
                  </a:lnTo>
                  <a:lnTo>
                    <a:pt x="2557272" y="210312"/>
                  </a:lnTo>
                  <a:lnTo>
                    <a:pt x="2542032" y="166116"/>
                  </a:lnTo>
                  <a:lnTo>
                    <a:pt x="2514600" y="129540"/>
                  </a:lnTo>
                  <a:lnTo>
                    <a:pt x="2464308" y="94488"/>
                  </a:lnTo>
                  <a:lnTo>
                    <a:pt x="2420112" y="82296"/>
                  </a:lnTo>
                  <a:lnTo>
                    <a:pt x="2583180" y="82296"/>
                  </a:lnTo>
                  <a:lnTo>
                    <a:pt x="2612135" y="123444"/>
                  </a:lnTo>
                  <a:lnTo>
                    <a:pt x="2630424" y="167640"/>
                  </a:lnTo>
                  <a:lnTo>
                    <a:pt x="2641092" y="213360"/>
                  </a:lnTo>
                  <a:lnTo>
                    <a:pt x="2642616" y="239268"/>
                  </a:lnTo>
                  <a:lnTo>
                    <a:pt x="2642514" y="1040892"/>
                  </a:lnTo>
                  <a:lnTo>
                    <a:pt x="2638043" y="1086612"/>
                  </a:lnTo>
                  <a:lnTo>
                    <a:pt x="2624327" y="1130808"/>
                  </a:lnTo>
                  <a:lnTo>
                    <a:pt x="2601468" y="1171956"/>
                  </a:lnTo>
                  <a:lnTo>
                    <a:pt x="2587752" y="1191768"/>
                  </a:lnTo>
                  <a:lnTo>
                    <a:pt x="2582210" y="1197864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5" name="Google Shape;95;p9"/>
          <p:cNvSpPr txBox="1"/>
          <p:nvPr/>
        </p:nvSpPr>
        <p:spPr>
          <a:xfrm>
            <a:off x="1171476" y="3980205"/>
            <a:ext cx="899160" cy="3219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50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Самокат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6" name="Google Shape;96;p9"/>
          <p:cNvGrpSpPr/>
          <p:nvPr/>
        </p:nvGrpSpPr>
        <p:grpSpPr>
          <a:xfrm>
            <a:off x="265176" y="4879848"/>
            <a:ext cx="2677795" cy="2235835"/>
            <a:chOff x="265176" y="4879848"/>
            <a:chExt cx="2677795" cy="2235835"/>
          </a:xfrm>
        </p:grpSpPr>
        <p:sp>
          <p:nvSpPr>
            <p:cNvPr id="97" name="Google Shape;97;p9"/>
            <p:cNvSpPr/>
            <p:nvPr/>
          </p:nvSpPr>
          <p:spPr>
            <a:xfrm>
              <a:off x="306324" y="4920996"/>
              <a:ext cx="2595880" cy="2153920"/>
            </a:xfrm>
            <a:custGeom>
              <a:rect b="b" l="l" r="r" t="t"/>
              <a:pathLst>
                <a:path extrusionOk="0" h="2153920" w="2595880">
                  <a:moveTo>
                    <a:pt x="2235708" y="2153412"/>
                  </a:moveTo>
                  <a:lnTo>
                    <a:pt x="358139" y="2153412"/>
                  </a:lnTo>
                  <a:lnTo>
                    <a:pt x="309474" y="2150148"/>
                  </a:lnTo>
                  <a:lnTo>
                    <a:pt x="262819" y="2140641"/>
                  </a:lnTo>
                  <a:lnTo>
                    <a:pt x="218598" y="2125313"/>
                  </a:lnTo>
                  <a:lnTo>
                    <a:pt x="177235" y="2104587"/>
                  </a:lnTo>
                  <a:lnTo>
                    <a:pt x="139153" y="2078887"/>
                  </a:lnTo>
                  <a:lnTo>
                    <a:pt x="104774" y="2048637"/>
                  </a:lnTo>
                  <a:lnTo>
                    <a:pt x="74524" y="2014258"/>
                  </a:lnTo>
                  <a:lnTo>
                    <a:pt x="48824" y="1976176"/>
                  </a:lnTo>
                  <a:lnTo>
                    <a:pt x="28098" y="1934813"/>
                  </a:lnTo>
                  <a:lnTo>
                    <a:pt x="12770" y="1890592"/>
                  </a:lnTo>
                  <a:lnTo>
                    <a:pt x="3263" y="1843937"/>
                  </a:lnTo>
                  <a:lnTo>
                    <a:pt x="0" y="1795271"/>
                  </a:lnTo>
                  <a:lnTo>
                    <a:pt x="0" y="359663"/>
                  </a:lnTo>
                  <a:lnTo>
                    <a:pt x="3263" y="310968"/>
                  </a:lnTo>
                  <a:lnTo>
                    <a:pt x="12770" y="264230"/>
                  </a:lnTo>
                  <a:lnTo>
                    <a:pt x="28098" y="219884"/>
                  </a:lnTo>
                  <a:lnTo>
                    <a:pt x="48824" y="178364"/>
                  </a:lnTo>
                  <a:lnTo>
                    <a:pt x="74524" y="140103"/>
                  </a:lnTo>
                  <a:lnTo>
                    <a:pt x="104774" y="105536"/>
                  </a:lnTo>
                  <a:lnTo>
                    <a:pt x="139153" y="75097"/>
                  </a:lnTo>
                  <a:lnTo>
                    <a:pt x="177235" y="49219"/>
                  </a:lnTo>
                  <a:lnTo>
                    <a:pt x="218598" y="28336"/>
                  </a:lnTo>
                  <a:lnTo>
                    <a:pt x="262819" y="12883"/>
                  </a:lnTo>
                  <a:lnTo>
                    <a:pt x="309474" y="3293"/>
                  </a:lnTo>
                  <a:lnTo>
                    <a:pt x="358139" y="0"/>
                  </a:lnTo>
                  <a:lnTo>
                    <a:pt x="2235708" y="0"/>
                  </a:lnTo>
                  <a:lnTo>
                    <a:pt x="2284403" y="3293"/>
                  </a:lnTo>
                  <a:lnTo>
                    <a:pt x="2331141" y="12883"/>
                  </a:lnTo>
                  <a:lnTo>
                    <a:pt x="2375487" y="28336"/>
                  </a:lnTo>
                  <a:lnTo>
                    <a:pt x="2417007" y="49219"/>
                  </a:lnTo>
                  <a:lnTo>
                    <a:pt x="2455268" y="75097"/>
                  </a:lnTo>
                  <a:lnTo>
                    <a:pt x="2489835" y="105536"/>
                  </a:lnTo>
                  <a:lnTo>
                    <a:pt x="2520274" y="140103"/>
                  </a:lnTo>
                  <a:lnTo>
                    <a:pt x="2546152" y="178364"/>
                  </a:lnTo>
                  <a:lnTo>
                    <a:pt x="2567035" y="219884"/>
                  </a:lnTo>
                  <a:lnTo>
                    <a:pt x="2582488" y="264230"/>
                  </a:lnTo>
                  <a:lnTo>
                    <a:pt x="2592078" y="310968"/>
                  </a:lnTo>
                  <a:lnTo>
                    <a:pt x="2595372" y="359663"/>
                  </a:lnTo>
                  <a:lnTo>
                    <a:pt x="2595372" y="1795271"/>
                  </a:lnTo>
                  <a:lnTo>
                    <a:pt x="2592078" y="1843937"/>
                  </a:lnTo>
                  <a:lnTo>
                    <a:pt x="2582488" y="1890592"/>
                  </a:lnTo>
                  <a:lnTo>
                    <a:pt x="2567035" y="1934813"/>
                  </a:lnTo>
                  <a:lnTo>
                    <a:pt x="2546152" y="1976176"/>
                  </a:lnTo>
                  <a:lnTo>
                    <a:pt x="2520274" y="2014258"/>
                  </a:lnTo>
                  <a:lnTo>
                    <a:pt x="2489835" y="2048637"/>
                  </a:lnTo>
                  <a:lnTo>
                    <a:pt x="2455268" y="2078887"/>
                  </a:lnTo>
                  <a:lnTo>
                    <a:pt x="2417007" y="2104587"/>
                  </a:lnTo>
                  <a:lnTo>
                    <a:pt x="2375487" y="2125313"/>
                  </a:lnTo>
                  <a:lnTo>
                    <a:pt x="2331141" y="2140641"/>
                  </a:lnTo>
                  <a:lnTo>
                    <a:pt x="2284403" y="2150148"/>
                  </a:lnTo>
                  <a:lnTo>
                    <a:pt x="2235708" y="2153412"/>
                  </a:lnTo>
                  <a:close/>
                </a:path>
              </a:pathLst>
            </a:custGeom>
            <a:solidFill>
              <a:srgbClr val="F4E2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98;p9"/>
            <p:cNvSpPr/>
            <p:nvPr/>
          </p:nvSpPr>
          <p:spPr>
            <a:xfrm>
              <a:off x="265176" y="4879848"/>
              <a:ext cx="2677795" cy="2235835"/>
            </a:xfrm>
            <a:custGeom>
              <a:rect b="b" l="l" r="r" t="t"/>
              <a:pathLst>
                <a:path extrusionOk="0" h="2235834" w="2677795">
                  <a:moveTo>
                    <a:pt x="2298192" y="2235707"/>
                  </a:moveTo>
                  <a:lnTo>
                    <a:pt x="379476" y="2235707"/>
                  </a:lnTo>
                  <a:lnTo>
                    <a:pt x="339852" y="2232659"/>
                  </a:lnTo>
                  <a:lnTo>
                    <a:pt x="300228" y="2223516"/>
                  </a:lnTo>
                  <a:lnTo>
                    <a:pt x="281939" y="2218944"/>
                  </a:lnTo>
                  <a:lnTo>
                    <a:pt x="262128" y="2212848"/>
                  </a:lnTo>
                  <a:lnTo>
                    <a:pt x="245363" y="2205228"/>
                  </a:lnTo>
                  <a:lnTo>
                    <a:pt x="227076" y="2197607"/>
                  </a:lnTo>
                  <a:lnTo>
                    <a:pt x="210311" y="2188464"/>
                  </a:lnTo>
                  <a:lnTo>
                    <a:pt x="192024" y="2179319"/>
                  </a:lnTo>
                  <a:lnTo>
                    <a:pt x="161543" y="2157984"/>
                  </a:lnTo>
                  <a:lnTo>
                    <a:pt x="131063" y="2133600"/>
                  </a:lnTo>
                  <a:lnTo>
                    <a:pt x="103632" y="2106168"/>
                  </a:lnTo>
                  <a:lnTo>
                    <a:pt x="79248" y="2075687"/>
                  </a:lnTo>
                  <a:lnTo>
                    <a:pt x="48767" y="2028444"/>
                  </a:lnTo>
                  <a:lnTo>
                    <a:pt x="39624" y="2010155"/>
                  </a:lnTo>
                  <a:lnTo>
                    <a:pt x="30480" y="1993391"/>
                  </a:lnTo>
                  <a:lnTo>
                    <a:pt x="18288" y="1956816"/>
                  </a:lnTo>
                  <a:lnTo>
                    <a:pt x="12192" y="1937003"/>
                  </a:lnTo>
                  <a:lnTo>
                    <a:pt x="7619" y="1918716"/>
                  </a:lnTo>
                  <a:lnTo>
                    <a:pt x="4572" y="1897380"/>
                  </a:lnTo>
                  <a:lnTo>
                    <a:pt x="1524" y="1877568"/>
                  </a:lnTo>
                  <a:lnTo>
                    <a:pt x="0" y="1857755"/>
                  </a:lnTo>
                  <a:lnTo>
                    <a:pt x="117" y="379475"/>
                  </a:lnTo>
                  <a:lnTo>
                    <a:pt x="1524" y="361187"/>
                  </a:lnTo>
                  <a:lnTo>
                    <a:pt x="3048" y="339851"/>
                  </a:lnTo>
                  <a:lnTo>
                    <a:pt x="7619" y="320039"/>
                  </a:lnTo>
                  <a:lnTo>
                    <a:pt x="12192" y="301751"/>
                  </a:lnTo>
                  <a:lnTo>
                    <a:pt x="16764" y="281939"/>
                  </a:lnTo>
                  <a:lnTo>
                    <a:pt x="38100" y="227075"/>
                  </a:lnTo>
                  <a:lnTo>
                    <a:pt x="56387" y="193548"/>
                  </a:lnTo>
                  <a:lnTo>
                    <a:pt x="77724" y="161544"/>
                  </a:lnTo>
                  <a:lnTo>
                    <a:pt x="129539" y="105155"/>
                  </a:lnTo>
                  <a:lnTo>
                    <a:pt x="144780" y="92964"/>
                  </a:lnTo>
                  <a:lnTo>
                    <a:pt x="158496" y="80771"/>
                  </a:lnTo>
                  <a:lnTo>
                    <a:pt x="175260" y="68580"/>
                  </a:lnTo>
                  <a:lnTo>
                    <a:pt x="190500" y="59435"/>
                  </a:lnTo>
                  <a:lnTo>
                    <a:pt x="207263" y="48767"/>
                  </a:lnTo>
                  <a:lnTo>
                    <a:pt x="242315" y="32003"/>
                  </a:lnTo>
                  <a:lnTo>
                    <a:pt x="278891" y="18287"/>
                  </a:lnTo>
                  <a:lnTo>
                    <a:pt x="298704" y="13716"/>
                  </a:lnTo>
                  <a:lnTo>
                    <a:pt x="316991" y="9144"/>
                  </a:lnTo>
                  <a:lnTo>
                    <a:pt x="336804" y="4571"/>
                  </a:lnTo>
                  <a:lnTo>
                    <a:pt x="397763" y="0"/>
                  </a:lnTo>
                  <a:lnTo>
                    <a:pt x="2276856" y="0"/>
                  </a:lnTo>
                  <a:lnTo>
                    <a:pt x="2296667" y="1523"/>
                  </a:lnTo>
                  <a:lnTo>
                    <a:pt x="2316480" y="1523"/>
                  </a:lnTo>
                  <a:lnTo>
                    <a:pt x="2356104" y="7619"/>
                  </a:lnTo>
                  <a:lnTo>
                    <a:pt x="2375916" y="12191"/>
                  </a:lnTo>
                  <a:lnTo>
                    <a:pt x="2394204" y="18287"/>
                  </a:lnTo>
                  <a:lnTo>
                    <a:pt x="2414016" y="24383"/>
                  </a:lnTo>
                  <a:lnTo>
                    <a:pt x="2449067" y="39623"/>
                  </a:lnTo>
                  <a:lnTo>
                    <a:pt x="2484120" y="57912"/>
                  </a:lnTo>
                  <a:lnTo>
                    <a:pt x="2499359" y="68580"/>
                  </a:lnTo>
                  <a:lnTo>
                    <a:pt x="2516124" y="79248"/>
                  </a:lnTo>
                  <a:lnTo>
                    <a:pt x="2519934" y="82296"/>
                  </a:lnTo>
                  <a:lnTo>
                    <a:pt x="384048" y="82296"/>
                  </a:lnTo>
                  <a:lnTo>
                    <a:pt x="352044" y="85344"/>
                  </a:lnTo>
                  <a:lnTo>
                    <a:pt x="336804" y="88391"/>
                  </a:lnTo>
                  <a:lnTo>
                    <a:pt x="320040" y="92964"/>
                  </a:lnTo>
                  <a:lnTo>
                    <a:pt x="306324" y="96012"/>
                  </a:lnTo>
                  <a:lnTo>
                    <a:pt x="291084" y="102107"/>
                  </a:lnTo>
                  <a:lnTo>
                    <a:pt x="277367" y="106680"/>
                  </a:lnTo>
                  <a:lnTo>
                    <a:pt x="262128" y="112775"/>
                  </a:lnTo>
                  <a:lnTo>
                    <a:pt x="222504" y="135635"/>
                  </a:lnTo>
                  <a:lnTo>
                    <a:pt x="185928" y="164591"/>
                  </a:lnTo>
                  <a:lnTo>
                    <a:pt x="155448" y="198119"/>
                  </a:lnTo>
                  <a:lnTo>
                    <a:pt x="144780" y="208787"/>
                  </a:lnTo>
                  <a:lnTo>
                    <a:pt x="112776" y="262128"/>
                  </a:lnTo>
                  <a:lnTo>
                    <a:pt x="91439" y="320039"/>
                  </a:lnTo>
                  <a:lnTo>
                    <a:pt x="83819" y="367283"/>
                  </a:lnTo>
                  <a:lnTo>
                    <a:pt x="82296" y="382523"/>
                  </a:lnTo>
                  <a:lnTo>
                    <a:pt x="80772" y="400812"/>
                  </a:lnTo>
                  <a:lnTo>
                    <a:pt x="80772" y="1834896"/>
                  </a:lnTo>
                  <a:lnTo>
                    <a:pt x="82296" y="1851659"/>
                  </a:lnTo>
                  <a:lnTo>
                    <a:pt x="82296" y="1868423"/>
                  </a:lnTo>
                  <a:lnTo>
                    <a:pt x="91439" y="1914144"/>
                  </a:lnTo>
                  <a:lnTo>
                    <a:pt x="100584" y="1944623"/>
                  </a:lnTo>
                  <a:lnTo>
                    <a:pt x="106680" y="1958339"/>
                  </a:lnTo>
                  <a:lnTo>
                    <a:pt x="112776" y="1973580"/>
                  </a:lnTo>
                  <a:lnTo>
                    <a:pt x="135636" y="2013203"/>
                  </a:lnTo>
                  <a:lnTo>
                    <a:pt x="163067" y="2049780"/>
                  </a:lnTo>
                  <a:lnTo>
                    <a:pt x="196596" y="2080259"/>
                  </a:lnTo>
                  <a:lnTo>
                    <a:pt x="208787" y="2090928"/>
                  </a:lnTo>
                  <a:lnTo>
                    <a:pt x="220980" y="2098548"/>
                  </a:lnTo>
                  <a:lnTo>
                    <a:pt x="233172" y="2107691"/>
                  </a:lnTo>
                  <a:lnTo>
                    <a:pt x="260604" y="2122932"/>
                  </a:lnTo>
                  <a:lnTo>
                    <a:pt x="303276" y="2139696"/>
                  </a:lnTo>
                  <a:lnTo>
                    <a:pt x="335280" y="2147316"/>
                  </a:lnTo>
                  <a:lnTo>
                    <a:pt x="350520" y="2150364"/>
                  </a:lnTo>
                  <a:lnTo>
                    <a:pt x="382524" y="2153412"/>
                  </a:lnTo>
                  <a:lnTo>
                    <a:pt x="2521457" y="2153412"/>
                  </a:lnTo>
                  <a:lnTo>
                    <a:pt x="2517648" y="2156459"/>
                  </a:lnTo>
                  <a:lnTo>
                    <a:pt x="2500884" y="2167128"/>
                  </a:lnTo>
                  <a:lnTo>
                    <a:pt x="2485643" y="2177796"/>
                  </a:lnTo>
                  <a:lnTo>
                    <a:pt x="2468880" y="2186939"/>
                  </a:lnTo>
                  <a:lnTo>
                    <a:pt x="2433827" y="2203703"/>
                  </a:lnTo>
                  <a:lnTo>
                    <a:pt x="2397251" y="2217419"/>
                  </a:lnTo>
                  <a:lnTo>
                    <a:pt x="2359151" y="2228087"/>
                  </a:lnTo>
                  <a:lnTo>
                    <a:pt x="2318004" y="2234184"/>
                  </a:lnTo>
                  <a:lnTo>
                    <a:pt x="2298192" y="2235707"/>
                  </a:lnTo>
                  <a:close/>
                </a:path>
                <a:path extrusionOk="0" h="2235834" w="2677795">
                  <a:moveTo>
                    <a:pt x="2521457" y="2153412"/>
                  </a:moveTo>
                  <a:lnTo>
                    <a:pt x="2292096" y="2153412"/>
                  </a:lnTo>
                  <a:lnTo>
                    <a:pt x="2324100" y="2150364"/>
                  </a:lnTo>
                  <a:lnTo>
                    <a:pt x="2339340" y="2147316"/>
                  </a:lnTo>
                  <a:lnTo>
                    <a:pt x="2356104" y="2144268"/>
                  </a:lnTo>
                  <a:lnTo>
                    <a:pt x="2369820" y="2139696"/>
                  </a:lnTo>
                  <a:lnTo>
                    <a:pt x="2385059" y="2135123"/>
                  </a:lnTo>
                  <a:lnTo>
                    <a:pt x="2427732" y="2116835"/>
                  </a:lnTo>
                  <a:lnTo>
                    <a:pt x="2490216" y="2072639"/>
                  </a:lnTo>
                  <a:lnTo>
                    <a:pt x="2522220" y="2039112"/>
                  </a:lnTo>
                  <a:lnTo>
                    <a:pt x="2548127" y="2002535"/>
                  </a:lnTo>
                  <a:lnTo>
                    <a:pt x="2569464" y="1961387"/>
                  </a:lnTo>
                  <a:lnTo>
                    <a:pt x="2584704" y="1917191"/>
                  </a:lnTo>
                  <a:lnTo>
                    <a:pt x="2592324" y="1869948"/>
                  </a:lnTo>
                  <a:lnTo>
                    <a:pt x="2595372" y="1836419"/>
                  </a:lnTo>
                  <a:lnTo>
                    <a:pt x="2595372" y="400812"/>
                  </a:lnTo>
                  <a:lnTo>
                    <a:pt x="2593848" y="385571"/>
                  </a:lnTo>
                  <a:lnTo>
                    <a:pt x="2593848" y="368807"/>
                  </a:lnTo>
                  <a:lnTo>
                    <a:pt x="2590800" y="353567"/>
                  </a:lnTo>
                  <a:lnTo>
                    <a:pt x="2587751" y="336803"/>
                  </a:lnTo>
                  <a:lnTo>
                    <a:pt x="2584704" y="321564"/>
                  </a:lnTo>
                  <a:lnTo>
                    <a:pt x="2580132" y="306323"/>
                  </a:lnTo>
                  <a:lnTo>
                    <a:pt x="2575559" y="292607"/>
                  </a:lnTo>
                  <a:lnTo>
                    <a:pt x="2570988" y="277367"/>
                  </a:lnTo>
                  <a:lnTo>
                    <a:pt x="2563367" y="263651"/>
                  </a:lnTo>
                  <a:lnTo>
                    <a:pt x="2557272" y="249935"/>
                  </a:lnTo>
                  <a:lnTo>
                    <a:pt x="2549651" y="236219"/>
                  </a:lnTo>
                  <a:lnTo>
                    <a:pt x="2540508" y="224028"/>
                  </a:lnTo>
                  <a:lnTo>
                    <a:pt x="2532888" y="211835"/>
                  </a:lnTo>
                  <a:lnTo>
                    <a:pt x="2522220" y="199644"/>
                  </a:lnTo>
                  <a:lnTo>
                    <a:pt x="2491740" y="166116"/>
                  </a:lnTo>
                  <a:lnTo>
                    <a:pt x="2455164" y="137159"/>
                  </a:lnTo>
                  <a:lnTo>
                    <a:pt x="2415540" y="114300"/>
                  </a:lnTo>
                  <a:lnTo>
                    <a:pt x="2372867" y="97535"/>
                  </a:lnTo>
                  <a:lnTo>
                    <a:pt x="2325624" y="86867"/>
                  </a:lnTo>
                  <a:lnTo>
                    <a:pt x="2310384" y="83819"/>
                  </a:lnTo>
                  <a:lnTo>
                    <a:pt x="2293620" y="82296"/>
                  </a:lnTo>
                  <a:lnTo>
                    <a:pt x="2519934" y="82296"/>
                  </a:lnTo>
                  <a:lnTo>
                    <a:pt x="2572512" y="131064"/>
                  </a:lnTo>
                  <a:lnTo>
                    <a:pt x="2607564" y="175259"/>
                  </a:lnTo>
                  <a:lnTo>
                    <a:pt x="2628900" y="208787"/>
                  </a:lnTo>
                  <a:lnTo>
                    <a:pt x="2636520" y="225551"/>
                  </a:lnTo>
                  <a:lnTo>
                    <a:pt x="2645664" y="243839"/>
                  </a:lnTo>
                  <a:lnTo>
                    <a:pt x="2651759" y="262128"/>
                  </a:lnTo>
                  <a:lnTo>
                    <a:pt x="2659380" y="280416"/>
                  </a:lnTo>
                  <a:lnTo>
                    <a:pt x="2663951" y="300228"/>
                  </a:lnTo>
                  <a:lnTo>
                    <a:pt x="2668524" y="318516"/>
                  </a:lnTo>
                  <a:lnTo>
                    <a:pt x="2674620" y="358139"/>
                  </a:lnTo>
                  <a:lnTo>
                    <a:pt x="2676378" y="382523"/>
                  </a:lnTo>
                  <a:lnTo>
                    <a:pt x="2677667" y="399287"/>
                  </a:lnTo>
                  <a:lnTo>
                    <a:pt x="2677667" y="1836419"/>
                  </a:lnTo>
                  <a:lnTo>
                    <a:pt x="2673096" y="1895855"/>
                  </a:lnTo>
                  <a:lnTo>
                    <a:pt x="2663951" y="1935480"/>
                  </a:lnTo>
                  <a:lnTo>
                    <a:pt x="2659380" y="1953768"/>
                  </a:lnTo>
                  <a:lnTo>
                    <a:pt x="2653284" y="1973580"/>
                  </a:lnTo>
                  <a:lnTo>
                    <a:pt x="2645664" y="1990344"/>
                  </a:lnTo>
                  <a:lnTo>
                    <a:pt x="2638043" y="2008632"/>
                  </a:lnTo>
                  <a:lnTo>
                    <a:pt x="2628900" y="2025396"/>
                  </a:lnTo>
                  <a:lnTo>
                    <a:pt x="2619756" y="2043684"/>
                  </a:lnTo>
                  <a:lnTo>
                    <a:pt x="2598420" y="2074164"/>
                  </a:lnTo>
                  <a:lnTo>
                    <a:pt x="2574035" y="2104644"/>
                  </a:lnTo>
                  <a:lnTo>
                    <a:pt x="2546604" y="2132075"/>
                  </a:lnTo>
                  <a:lnTo>
                    <a:pt x="2532888" y="2144268"/>
                  </a:lnTo>
                  <a:lnTo>
                    <a:pt x="2521457" y="2153412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9" name="Google Shape;99;p9"/>
          <p:cNvSpPr txBox="1"/>
          <p:nvPr/>
        </p:nvSpPr>
        <p:spPr>
          <a:xfrm>
            <a:off x="538943" y="5673350"/>
            <a:ext cx="2129155" cy="6178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2850">
            <a:spAutoFit/>
          </a:bodyPr>
          <a:lstStyle/>
          <a:p>
            <a:pPr indent="-325119" lvl="0" marL="337185" marR="5080" rtl="0" algn="l">
              <a:lnSpc>
                <a:spcPct val="11948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50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Доска, колеса, руль,  стойка, болты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0" name="Google Shape;100;p9"/>
          <p:cNvGrpSpPr/>
          <p:nvPr/>
        </p:nvGrpSpPr>
        <p:grpSpPr>
          <a:xfrm>
            <a:off x="6941819" y="1703832"/>
            <a:ext cx="3398520" cy="1760220"/>
            <a:chOff x="6941819" y="1703832"/>
            <a:chExt cx="3398520" cy="1760220"/>
          </a:xfrm>
        </p:grpSpPr>
        <p:sp>
          <p:nvSpPr>
            <p:cNvPr id="101" name="Google Shape;101;p9"/>
            <p:cNvSpPr/>
            <p:nvPr/>
          </p:nvSpPr>
          <p:spPr>
            <a:xfrm>
              <a:off x="6982967" y="1744980"/>
              <a:ext cx="3316604" cy="1678305"/>
            </a:xfrm>
            <a:custGeom>
              <a:rect b="b" l="l" r="r" t="t"/>
              <a:pathLst>
                <a:path extrusionOk="0" h="1678304" w="3316604">
                  <a:moveTo>
                    <a:pt x="3037332" y="1677924"/>
                  </a:moveTo>
                  <a:lnTo>
                    <a:pt x="280416" y="1677924"/>
                  </a:lnTo>
                  <a:lnTo>
                    <a:pt x="235160" y="1674269"/>
                  </a:lnTo>
                  <a:lnTo>
                    <a:pt x="192145" y="1663683"/>
                  </a:lnTo>
                  <a:lnTo>
                    <a:pt x="151965" y="1646733"/>
                  </a:lnTo>
                  <a:lnTo>
                    <a:pt x="115214" y="1623986"/>
                  </a:lnTo>
                  <a:lnTo>
                    <a:pt x="82486" y="1596009"/>
                  </a:lnTo>
                  <a:lnTo>
                    <a:pt x="54376" y="1563367"/>
                  </a:lnTo>
                  <a:lnTo>
                    <a:pt x="31478" y="1526630"/>
                  </a:lnTo>
                  <a:lnTo>
                    <a:pt x="14386" y="1486363"/>
                  </a:lnTo>
                  <a:lnTo>
                    <a:pt x="3695" y="1443133"/>
                  </a:lnTo>
                  <a:lnTo>
                    <a:pt x="0" y="1397508"/>
                  </a:lnTo>
                  <a:lnTo>
                    <a:pt x="0" y="278892"/>
                  </a:lnTo>
                  <a:lnTo>
                    <a:pt x="3695" y="233679"/>
                  </a:lnTo>
                  <a:lnTo>
                    <a:pt x="14386" y="190780"/>
                  </a:lnTo>
                  <a:lnTo>
                    <a:pt x="31478" y="150770"/>
                  </a:lnTo>
                  <a:lnTo>
                    <a:pt x="54376" y="114226"/>
                  </a:lnTo>
                  <a:lnTo>
                    <a:pt x="82486" y="81724"/>
                  </a:lnTo>
                  <a:lnTo>
                    <a:pt x="115214" y="53839"/>
                  </a:lnTo>
                  <a:lnTo>
                    <a:pt x="151965" y="31149"/>
                  </a:lnTo>
                  <a:lnTo>
                    <a:pt x="192145" y="14228"/>
                  </a:lnTo>
                  <a:lnTo>
                    <a:pt x="235160" y="3653"/>
                  </a:lnTo>
                  <a:lnTo>
                    <a:pt x="280416" y="0"/>
                  </a:lnTo>
                  <a:lnTo>
                    <a:pt x="3037332" y="0"/>
                  </a:lnTo>
                  <a:lnTo>
                    <a:pt x="3082544" y="3653"/>
                  </a:lnTo>
                  <a:lnTo>
                    <a:pt x="3125443" y="14228"/>
                  </a:lnTo>
                  <a:lnTo>
                    <a:pt x="3165453" y="31149"/>
                  </a:lnTo>
                  <a:lnTo>
                    <a:pt x="3201997" y="53839"/>
                  </a:lnTo>
                  <a:lnTo>
                    <a:pt x="3234499" y="81724"/>
                  </a:lnTo>
                  <a:lnTo>
                    <a:pt x="3262384" y="114226"/>
                  </a:lnTo>
                  <a:lnTo>
                    <a:pt x="3285075" y="150770"/>
                  </a:lnTo>
                  <a:lnTo>
                    <a:pt x="3301995" y="190780"/>
                  </a:lnTo>
                  <a:lnTo>
                    <a:pt x="3312571" y="233679"/>
                  </a:lnTo>
                  <a:lnTo>
                    <a:pt x="3316224" y="278892"/>
                  </a:lnTo>
                  <a:lnTo>
                    <a:pt x="3316224" y="1397508"/>
                  </a:lnTo>
                  <a:lnTo>
                    <a:pt x="3312571" y="1443133"/>
                  </a:lnTo>
                  <a:lnTo>
                    <a:pt x="3301995" y="1486363"/>
                  </a:lnTo>
                  <a:lnTo>
                    <a:pt x="3285075" y="1526630"/>
                  </a:lnTo>
                  <a:lnTo>
                    <a:pt x="3262384" y="1563367"/>
                  </a:lnTo>
                  <a:lnTo>
                    <a:pt x="3234499" y="1596009"/>
                  </a:lnTo>
                  <a:lnTo>
                    <a:pt x="3201997" y="1623986"/>
                  </a:lnTo>
                  <a:lnTo>
                    <a:pt x="3165453" y="1646733"/>
                  </a:lnTo>
                  <a:lnTo>
                    <a:pt x="3125443" y="1663683"/>
                  </a:lnTo>
                  <a:lnTo>
                    <a:pt x="3082544" y="1674269"/>
                  </a:lnTo>
                  <a:lnTo>
                    <a:pt x="3037332" y="1677924"/>
                  </a:lnTo>
                  <a:close/>
                </a:path>
              </a:pathLst>
            </a:custGeom>
            <a:solidFill>
              <a:srgbClr val="FDFDC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" name="Google Shape;102;p9"/>
            <p:cNvSpPr/>
            <p:nvPr/>
          </p:nvSpPr>
          <p:spPr>
            <a:xfrm>
              <a:off x="6941819" y="1703832"/>
              <a:ext cx="3398520" cy="1760220"/>
            </a:xfrm>
            <a:custGeom>
              <a:rect b="b" l="l" r="r" t="t"/>
              <a:pathLst>
                <a:path extrusionOk="0" h="1760220" w="3398520">
                  <a:moveTo>
                    <a:pt x="3095244" y="1760220"/>
                  </a:moveTo>
                  <a:lnTo>
                    <a:pt x="306324" y="1760220"/>
                  </a:lnTo>
                  <a:lnTo>
                    <a:pt x="274319" y="1757172"/>
                  </a:lnTo>
                  <a:lnTo>
                    <a:pt x="257556" y="1754124"/>
                  </a:lnTo>
                  <a:lnTo>
                    <a:pt x="242316" y="1751076"/>
                  </a:lnTo>
                  <a:lnTo>
                    <a:pt x="227076" y="1746503"/>
                  </a:lnTo>
                  <a:lnTo>
                    <a:pt x="211836" y="1740407"/>
                  </a:lnTo>
                  <a:lnTo>
                    <a:pt x="198119" y="1735836"/>
                  </a:lnTo>
                  <a:lnTo>
                    <a:pt x="182880" y="1728215"/>
                  </a:lnTo>
                  <a:lnTo>
                    <a:pt x="169164" y="1722120"/>
                  </a:lnTo>
                  <a:lnTo>
                    <a:pt x="143256" y="1706880"/>
                  </a:lnTo>
                  <a:lnTo>
                    <a:pt x="96012" y="1667256"/>
                  </a:lnTo>
                  <a:lnTo>
                    <a:pt x="56388" y="1620011"/>
                  </a:lnTo>
                  <a:lnTo>
                    <a:pt x="41148" y="1594103"/>
                  </a:lnTo>
                  <a:lnTo>
                    <a:pt x="32004" y="1578864"/>
                  </a:lnTo>
                  <a:lnTo>
                    <a:pt x="10668" y="1520952"/>
                  </a:lnTo>
                  <a:lnTo>
                    <a:pt x="3048" y="1473708"/>
                  </a:lnTo>
                  <a:lnTo>
                    <a:pt x="0" y="1440180"/>
                  </a:lnTo>
                  <a:lnTo>
                    <a:pt x="0" y="320039"/>
                  </a:lnTo>
                  <a:lnTo>
                    <a:pt x="1524" y="304799"/>
                  </a:lnTo>
                  <a:lnTo>
                    <a:pt x="1524" y="288035"/>
                  </a:lnTo>
                  <a:lnTo>
                    <a:pt x="4572" y="272795"/>
                  </a:lnTo>
                  <a:lnTo>
                    <a:pt x="7620" y="256031"/>
                  </a:lnTo>
                  <a:lnTo>
                    <a:pt x="10668" y="240791"/>
                  </a:lnTo>
                  <a:lnTo>
                    <a:pt x="19812" y="210311"/>
                  </a:lnTo>
                  <a:lnTo>
                    <a:pt x="25908" y="196595"/>
                  </a:lnTo>
                  <a:lnTo>
                    <a:pt x="32004" y="181355"/>
                  </a:lnTo>
                  <a:lnTo>
                    <a:pt x="54864" y="143255"/>
                  </a:lnTo>
                  <a:lnTo>
                    <a:pt x="92964" y="94487"/>
                  </a:lnTo>
                  <a:lnTo>
                    <a:pt x="140208" y="54863"/>
                  </a:lnTo>
                  <a:lnTo>
                    <a:pt x="181356" y="32003"/>
                  </a:lnTo>
                  <a:lnTo>
                    <a:pt x="195072" y="24383"/>
                  </a:lnTo>
                  <a:lnTo>
                    <a:pt x="210312" y="19811"/>
                  </a:lnTo>
                  <a:lnTo>
                    <a:pt x="225552" y="13715"/>
                  </a:lnTo>
                  <a:lnTo>
                    <a:pt x="240792" y="9143"/>
                  </a:lnTo>
                  <a:lnTo>
                    <a:pt x="271272" y="3047"/>
                  </a:lnTo>
                  <a:lnTo>
                    <a:pt x="304800" y="0"/>
                  </a:lnTo>
                  <a:lnTo>
                    <a:pt x="3093719" y="0"/>
                  </a:lnTo>
                  <a:lnTo>
                    <a:pt x="3142488" y="6095"/>
                  </a:lnTo>
                  <a:lnTo>
                    <a:pt x="3188208" y="18287"/>
                  </a:lnTo>
                  <a:lnTo>
                    <a:pt x="3201924" y="24383"/>
                  </a:lnTo>
                  <a:lnTo>
                    <a:pt x="3217164" y="30479"/>
                  </a:lnTo>
                  <a:lnTo>
                    <a:pt x="3230880" y="38099"/>
                  </a:lnTo>
                  <a:lnTo>
                    <a:pt x="3255264" y="53339"/>
                  </a:lnTo>
                  <a:lnTo>
                    <a:pt x="3281172" y="71627"/>
                  </a:lnTo>
                  <a:lnTo>
                    <a:pt x="3293481" y="82295"/>
                  </a:lnTo>
                  <a:lnTo>
                    <a:pt x="298704" y="82295"/>
                  </a:lnTo>
                  <a:lnTo>
                    <a:pt x="286512" y="83819"/>
                  </a:lnTo>
                  <a:lnTo>
                    <a:pt x="274319" y="86867"/>
                  </a:lnTo>
                  <a:lnTo>
                    <a:pt x="263652" y="88391"/>
                  </a:lnTo>
                  <a:lnTo>
                    <a:pt x="251460" y="91439"/>
                  </a:lnTo>
                  <a:lnTo>
                    <a:pt x="210312" y="109727"/>
                  </a:lnTo>
                  <a:lnTo>
                    <a:pt x="170688" y="135635"/>
                  </a:lnTo>
                  <a:lnTo>
                    <a:pt x="138684" y="167639"/>
                  </a:lnTo>
                  <a:lnTo>
                    <a:pt x="112776" y="205739"/>
                  </a:lnTo>
                  <a:lnTo>
                    <a:pt x="94488" y="248411"/>
                  </a:lnTo>
                  <a:lnTo>
                    <a:pt x="89916" y="259079"/>
                  </a:lnTo>
                  <a:lnTo>
                    <a:pt x="88392" y="271271"/>
                  </a:lnTo>
                  <a:lnTo>
                    <a:pt x="85344" y="283463"/>
                  </a:lnTo>
                  <a:lnTo>
                    <a:pt x="83820" y="294131"/>
                  </a:lnTo>
                  <a:lnTo>
                    <a:pt x="83820" y="307847"/>
                  </a:lnTo>
                  <a:lnTo>
                    <a:pt x="82296" y="320039"/>
                  </a:lnTo>
                  <a:lnTo>
                    <a:pt x="82296" y="1438656"/>
                  </a:lnTo>
                  <a:lnTo>
                    <a:pt x="83820" y="1450848"/>
                  </a:lnTo>
                  <a:lnTo>
                    <a:pt x="83820" y="1463040"/>
                  </a:lnTo>
                  <a:lnTo>
                    <a:pt x="85344" y="1475232"/>
                  </a:lnTo>
                  <a:lnTo>
                    <a:pt x="86868" y="1485900"/>
                  </a:lnTo>
                  <a:lnTo>
                    <a:pt x="89916" y="1498092"/>
                  </a:lnTo>
                  <a:lnTo>
                    <a:pt x="92964" y="1508760"/>
                  </a:lnTo>
                  <a:lnTo>
                    <a:pt x="97536" y="1520952"/>
                  </a:lnTo>
                  <a:lnTo>
                    <a:pt x="100584" y="1531619"/>
                  </a:lnTo>
                  <a:lnTo>
                    <a:pt x="106680" y="1542288"/>
                  </a:lnTo>
                  <a:lnTo>
                    <a:pt x="111252" y="1551432"/>
                  </a:lnTo>
                  <a:lnTo>
                    <a:pt x="121920" y="1571244"/>
                  </a:lnTo>
                  <a:lnTo>
                    <a:pt x="150876" y="1606295"/>
                  </a:lnTo>
                  <a:lnTo>
                    <a:pt x="185928" y="1636776"/>
                  </a:lnTo>
                  <a:lnTo>
                    <a:pt x="217931" y="1653540"/>
                  </a:lnTo>
                  <a:lnTo>
                    <a:pt x="227076" y="1658111"/>
                  </a:lnTo>
                  <a:lnTo>
                    <a:pt x="239268" y="1662684"/>
                  </a:lnTo>
                  <a:lnTo>
                    <a:pt x="249936" y="1667256"/>
                  </a:lnTo>
                  <a:lnTo>
                    <a:pt x="260604" y="1670303"/>
                  </a:lnTo>
                  <a:lnTo>
                    <a:pt x="272795" y="1673352"/>
                  </a:lnTo>
                  <a:lnTo>
                    <a:pt x="283464" y="1674876"/>
                  </a:lnTo>
                  <a:lnTo>
                    <a:pt x="307848" y="1677924"/>
                  </a:lnTo>
                  <a:lnTo>
                    <a:pt x="3292384" y="1677924"/>
                  </a:lnTo>
                  <a:lnTo>
                    <a:pt x="3284219" y="1685544"/>
                  </a:lnTo>
                  <a:lnTo>
                    <a:pt x="3259836" y="1703832"/>
                  </a:lnTo>
                  <a:lnTo>
                    <a:pt x="3232403" y="1720595"/>
                  </a:lnTo>
                  <a:lnTo>
                    <a:pt x="3218688" y="1728215"/>
                  </a:lnTo>
                  <a:lnTo>
                    <a:pt x="3203448" y="1734311"/>
                  </a:lnTo>
                  <a:lnTo>
                    <a:pt x="3189732" y="1740407"/>
                  </a:lnTo>
                  <a:lnTo>
                    <a:pt x="3144011" y="1754124"/>
                  </a:lnTo>
                  <a:lnTo>
                    <a:pt x="3127248" y="1755648"/>
                  </a:lnTo>
                  <a:lnTo>
                    <a:pt x="3112008" y="1758695"/>
                  </a:lnTo>
                  <a:lnTo>
                    <a:pt x="3095244" y="1760220"/>
                  </a:lnTo>
                  <a:close/>
                </a:path>
                <a:path extrusionOk="0" h="1760220" w="3398520">
                  <a:moveTo>
                    <a:pt x="3292384" y="1677924"/>
                  </a:moveTo>
                  <a:lnTo>
                    <a:pt x="3089148" y="1677924"/>
                  </a:lnTo>
                  <a:lnTo>
                    <a:pt x="3125724" y="1673352"/>
                  </a:lnTo>
                  <a:lnTo>
                    <a:pt x="3136392" y="1670303"/>
                  </a:lnTo>
                  <a:lnTo>
                    <a:pt x="3180588" y="1655064"/>
                  </a:lnTo>
                  <a:lnTo>
                    <a:pt x="3227832" y="1624584"/>
                  </a:lnTo>
                  <a:lnTo>
                    <a:pt x="3261360" y="1592580"/>
                  </a:lnTo>
                  <a:lnTo>
                    <a:pt x="3287268" y="1554480"/>
                  </a:lnTo>
                  <a:lnTo>
                    <a:pt x="3305556" y="1511808"/>
                  </a:lnTo>
                  <a:lnTo>
                    <a:pt x="3308603" y="1499615"/>
                  </a:lnTo>
                  <a:lnTo>
                    <a:pt x="3311652" y="1488948"/>
                  </a:lnTo>
                  <a:lnTo>
                    <a:pt x="3313176" y="1476756"/>
                  </a:lnTo>
                  <a:lnTo>
                    <a:pt x="3316224" y="1464564"/>
                  </a:lnTo>
                  <a:lnTo>
                    <a:pt x="3316224" y="297179"/>
                  </a:lnTo>
                  <a:lnTo>
                    <a:pt x="3314700" y="284987"/>
                  </a:lnTo>
                  <a:lnTo>
                    <a:pt x="3311652" y="272795"/>
                  </a:lnTo>
                  <a:lnTo>
                    <a:pt x="3310127" y="262127"/>
                  </a:lnTo>
                  <a:lnTo>
                    <a:pt x="3293364" y="217931"/>
                  </a:lnTo>
                  <a:lnTo>
                    <a:pt x="3249168" y="152399"/>
                  </a:lnTo>
                  <a:lnTo>
                    <a:pt x="3212592" y="123443"/>
                  </a:lnTo>
                  <a:lnTo>
                    <a:pt x="3160776" y="96011"/>
                  </a:lnTo>
                  <a:lnTo>
                    <a:pt x="3115056" y="83819"/>
                  </a:lnTo>
                  <a:lnTo>
                    <a:pt x="3104388" y="82295"/>
                  </a:lnTo>
                  <a:lnTo>
                    <a:pt x="3293481" y="82295"/>
                  </a:lnTo>
                  <a:lnTo>
                    <a:pt x="3323844" y="114299"/>
                  </a:lnTo>
                  <a:lnTo>
                    <a:pt x="3366516" y="179831"/>
                  </a:lnTo>
                  <a:lnTo>
                    <a:pt x="3372611" y="195071"/>
                  </a:lnTo>
                  <a:lnTo>
                    <a:pt x="3378708" y="208787"/>
                  </a:lnTo>
                  <a:lnTo>
                    <a:pt x="3384803" y="224027"/>
                  </a:lnTo>
                  <a:lnTo>
                    <a:pt x="3389376" y="239267"/>
                  </a:lnTo>
                  <a:lnTo>
                    <a:pt x="3395472" y="269747"/>
                  </a:lnTo>
                  <a:lnTo>
                    <a:pt x="3398519" y="303275"/>
                  </a:lnTo>
                  <a:lnTo>
                    <a:pt x="3398519" y="1455419"/>
                  </a:lnTo>
                  <a:lnTo>
                    <a:pt x="3396996" y="1470660"/>
                  </a:lnTo>
                  <a:lnTo>
                    <a:pt x="3395472" y="1487424"/>
                  </a:lnTo>
                  <a:lnTo>
                    <a:pt x="3380232" y="1548384"/>
                  </a:lnTo>
                  <a:lnTo>
                    <a:pt x="3360419" y="1591056"/>
                  </a:lnTo>
                  <a:lnTo>
                    <a:pt x="3326892" y="1641348"/>
                  </a:lnTo>
                  <a:lnTo>
                    <a:pt x="3307080" y="1664207"/>
                  </a:lnTo>
                  <a:lnTo>
                    <a:pt x="3292384" y="1677924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3" name="Google Shape;103;p9"/>
          <p:cNvSpPr txBox="1"/>
          <p:nvPr/>
        </p:nvSpPr>
        <p:spPr>
          <a:xfrm>
            <a:off x="7247631" y="1163744"/>
            <a:ext cx="2788285" cy="21570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828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50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БУДУЩЕЕ</a:t>
            </a:r>
            <a:endParaRPr sz="21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1269" lvl="0" marL="12065" marR="5080" rtl="0" algn="ctr">
              <a:lnSpc>
                <a:spcPct val="99600"/>
              </a:lnSpc>
              <a:spcBef>
                <a:spcPts val="1205"/>
              </a:spcBef>
              <a:spcAft>
                <a:spcPts val="0"/>
              </a:spcAft>
              <a:buNone/>
            </a:pPr>
            <a:r>
              <a:rPr lang="en-US" sz="1950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Человек, земля, воздух,  бензин, облака, шлем,  радиопередатчик, багаж,  cлужба навигации, другой  летательный транспорт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4" name="Google Shape;104;p9"/>
          <p:cNvGrpSpPr/>
          <p:nvPr/>
        </p:nvGrpSpPr>
        <p:grpSpPr>
          <a:xfrm>
            <a:off x="6982967" y="3532632"/>
            <a:ext cx="3357879" cy="1280160"/>
            <a:chOff x="6982967" y="3532632"/>
            <a:chExt cx="3357879" cy="1280160"/>
          </a:xfrm>
        </p:grpSpPr>
        <p:sp>
          <p:nvSpPr>
            <p:cNvPr id="105" name="Google Shape;105;p9"/>
            <p:cNvSpPr/>
            <p:nvPr/>
          </p:nvSpPr>
          <p:spPr>
            <a:xfrm>
              <a:off x="7024115" y="3572256"/>
              <a:ext cx="3275329" cy="1199515"/>
            </a:xfrm>
            <a:custGeom>
              <a:rect b="b" l="l" r="r" t="t"/>
              <a:pathLst>
                <a:path extrusionOk="0" h="1199514" w="3275329">
                  <a:moveTo>
                    <a:pt x="3075432" y="1199388"/>
                  </a:moveTo>
                  <a:lnTo>
                    <a:pt x="199643" y="1199388"/>
                  </a:lnTo>
                  <a:lnTo>
                    <a:pt x="154035" y="1194087"/>
                  </a:lnTo>
                  <a:lnTo>
                    <a:pt x="112078" y="1179002"/>
                  </a:lnTo>
                  <a:lnTo>
                    <a:pt x="75000" y="1155360"/>
                  </a:lnTo>
                  <a:lnTo>
                    <a:pt x="44027" y="1124387"/>
                  </a:lnTo>
                  <a:lnTo>
                    <a:pt x="20385" y="1087309"/>
                  </a:lnTo>
                  <a:lnTo>
                    <a:pt x="5300" y="1045352"/>
                  </a:lnTo>
                  <a:lnTo>
                    <a:pt x="0" y="999743"/>
                  </a:lnTo>
                  <a:lnTo>
                    <a:pt x="0" y="201168"/>
                  </a:lnTo>
                  <a:lnTo>
                    <a:pt x="5300" y="154994"/>
                  </a:lnTo>
                  <a:lnTo>
                    <a:pt x="20385" y="112633"/>
                  </a:lnTo>
                  <a:lnTo>
                    <a:pt x="44027" y="75284"/>
                  </a:lnTo>
                  <a:lnTo>
                    <a:pt x="75000" y="44147"/>
                  </a:lnTo>
                  <a:lnTo>
                    <a:pt x="112078" y="20420"/>
                  </a:lnTo>
                  <a:lnTo>
                    <a:pt x="154035" y="5305"/>
                  </a:lnTo>
                  <a:lnTo>
                    <a:pt x="199643" y="0"/>
                  </a:lnTo>
                  <a:lnTo>
                    <a:pt x="3075432" y="0"/>
                  </a:lnTo>
                  <a:lnTo>
                    <a:pt x="3121520" y="5305"/>
                  </a:lnTo>
                  <a:lnTo>
                    <a:pt x="3163664" y="20420"/>
                  </a:lnTo>
                  <a:lnTo>
                    <a:pt x="3200715" y="44147"/>
                  </a:lnTo>
                  <a:lnTo>
                    <a:pt x="3231528" y="75284"/>
                  </a:lnTo>
                  <a:lnTo>
                    <a:pt x="3254957" y="112633"/>
                  </a:lnTo>
                  <a:lnTo>
                    <a:pt x="3269855" y="154994"/>
                  </a:lnTo>
                  <a:lnTo>
                    <a:pt x="3275075" y="201168"/>
                  </a:lnTo>
                  <a:lnTo>
                    <a:pt x="3275075" y="999743"/>
                  </a:lnTo>
                  <a:lnTo>
                    <a:pt x="3269855" y="1045352"/>
                  </a:lnTo>
                  <a:lnTo>
                    <a:pt x="3254957" y="1087309"/>
                  </a:lnTo>
                  <a:lnTo>
                    <a:pt x="3231528" y="1124387"/>
                  </a:lnTo>
                  <a:lnTo>
                    <a:pt x="3200715" y="1155360"/>
                  </a:lnTo>
                  <a:lnTo>
                    <a:pt x="3163664" y="1179002"/>
                  </a:lnTo>
                  <a:lnTo>
                    <a:pt x="3121520" y="1194087"/>
                  </a:lnTo>
                  <a:lnTo>
                    <a:pt x="3075432" y="1199388"/>
                  </a:lnTo>
                  <a:close/>
                </a:path>
              </a:pathLst>
            </a:custGeom>
            <a:solidFill>
              <a:srgbClr val="CCEB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9"/>
            <p:cNvSpPr/>
            <p:nvPr/>
          </p:nvSpPr>
          <p:spPr>
            <a:xfrm>
              <a:off x="6982967" y="3532632"/>
              <a:ext cx="3357879" cy="1280160"/>
            </a:xfrm>
            <a:custGeom>
              <a:rect b="b" l="l" r="r" t="t"/>
              <a:pathLst>
                <a:path extrusionOk="0" h="1280160" w="3357879">
                  <a:moveTo>
                    <a:pt x="3119627" y="1280160"/>
                  </a:moveTo>
                  <a:lnTo>
                    <a:pt x="240792" y="1280160"/>
                  </a:lnTo>
                  <a:lnTo>
                    <a:pt x="219456" y="1278636"/>
                  </a:lnTo>
                  <a:lnTo>
                    <a:pt x="172212" y="1269492"/>
                  </a:lnTo>
                  <a:lnTo>
                    <a:pt x="128016" y="1251204"/>
                  </a:lnTo>
                  <a:lnTo>
                    <a:pt x="89916" y="1225296"/>
                  </a:lnTo>
                  <a:lnTo>
                    <a:pt x="56388" y="1193292"/>
                  </a:lnTo>
                  <a:lnTo>
                    <a:pt x="30480" y="1155192"/>
                  </a:lnTo>
                  <a:lnTo>
                    <a:pt x="12192" y="1112520"/>
                  </a:lnTo>
                  <a:lnTo>
                    <a:pt x="1524" y="1065276"/>
                  </a:lnTo>
                  <a:lnTo>
                    <a:pt x="0" y="1040892"/>
                  </a:lnTo>
                  <a:lnTo>
                    <a:pt x="0" y="240792"/>
                  </a:lnTo>
                  <a:lnTo>
                    <a:pt x="4572" y="193548"/>
                  </a:lnTo>
                  <a:lnTo>
                    <a:pt x="18288" y="147828"/>
                  </a:lnTo>
                  <a:lnTo>
                    <a:pt x="41148" y="106680"/>
                  </a:lnTo>
                  <a:lnTo>
                    <a:pt x="70104" y="71628"/>
                  </a:lnTo>
                  <a:lnTo>
                    <a:pt x="105156" y="41148"/>
                  </a:lnTo>
                  <a:lnTo>
                    <a:pt x="146304" y="18288"/>
                  </a:lnTo>
                  <a:lnTo>
                    <a:pt x="190500" y="4572"/>
                  </a:lnTo>
                  <a:lnTo>
                    <a:pt x="239268" y="0"/>
                  </a:lnTo>
                  <a:lnTo>
                    <a:pt x="3139440" y="0"/>
                  </a:lnTo>
                  <a:lnTo>
                    <a:pt x="3186684" y="9144"/>
                  </a:lnTo>
                  <a:lnTo>
                    <a:pt x="3229356" y="27432"/>
                  </a:lnTo>
                  <a:lnTo>
                    <a:pt x="3268980" y="53340"/>
                  </a:lnTo>
                  <a:lnTo>
                    <a:pt x="3296827" y="80772"/>
                  </a:lnTo>
                  <a:lnTo>
                    <a:pt x="243840" y="80772"/>
                  </a:lnTo>
                  <a:lnTo>
                    <a:pt x="211836" y="83820"/>
                  </a:lnTo>
                  <a:lnTo>
                    <a:pt x="167640" y="99060"/>
                  </a:lnTo>
                  <a:lnTo>
                    <a:pt x="120396" y="137160"/>
                  </a:lnTo>
                  <a:lnTo>
                    <a:pt x="89916" y="190500"/>
                  </a:lnTo>
                  <a:lnTo>
                    <a:pt x="82296" y="240792"/>
                  </a:lnTo>
                  <a:lnTo>
                    <a:pt x="82296" y="1036320"/>
                  </a:lnTo>
                  <a:lnTo>
                    <a:pt x="88392" y="1083564"/>
                  </a:lnTo>
                  <a:lnTo>
                    <a:pt x="108204" y="1126236"/>
                  </a:lnTo>
                  <a:lnTo>
                    <a:pt x="138684" y="1159764"/>
                  </a:lnTo>
                  <a:lnTo>
                    <a:pt x="192024" y="1190244"/>
                  </a:lnTo>
                  <a:lnTo>
                    <a:pt x="240792" y="1197864"/>
                  </a:lnTo>
                  <a:lnTo>
                    <a:pt x="3297104" y="1197864"/>
                  </a:lnTo>
                  <a:lnTo>
                    <a:pt x="3288792" y="1207008"/>
                  </a:lnTo>
                  <a:lnTo>
                    <a:pt x="3253740" y="1237488"/>
                  </a:lnTo>
                  <a:lnTo>
                    <a:pt x="3212592" y="1260348"/>
                  </a:lnTo>
                  <a:lnTo>
                    <a:pt x="3166872" y="1274064"/>
                  </a:lnTo>
                  <a:lnTo>
                    <a:pt x="3144011" y="1278636"/>
                  </a:lnTo>
                  <a:lnTo>
                    <a:pt x="3119627" y="1280160"/>
                  </a:lnTo>
                  <a:close/>
                </a:path>
                <a:path extrusionOk="0" h="1280160" w="3357879">
                  <a:moveTo>
                    <a:pt x="3297104" y="1197864"/>
                  </a:moveTo>
                  <a:lnTo>
                    <a:pt x="3115056" y="1197864"/>
                  </a:lnTo>
                  <a:lnTo>
                    <a:pt x="3147060" y="1194816"/>
                  </a:lnTo>
                  <a:lnTo>
                    <a:pt x="3177540" y="1185672"/>
                  </a:lnTo>
                  <a:lnTo>
                    <a:pt x="3217164" y="1162812"/>
                  </a:lnTo>
                  <a:lnTo>
                    <a:pt x="3247644" y="1129284"/>
                  </a:lnTo>
                  <a:lnTo>
                    <a:pt x="3267456" y="1088136"/>
                  </a:lnTo>
                  <a:lnTo>
                    <a:pt x="3275076" y="1057656"/>
                  </a:lnTo>
                  <a:lnTo>
                    <a:pt x="3275076" y="225552"/>
                  </a:lnTo>
                  <a:lnTo>
                    <a:pt x="3264408" y="179832"/>
                  </a:lnTo>
                  <a:lnTo>
                    <a:pt x="3241548" y="140208"/>
                  </a:lnTo>
                  <a:lnTo>
                    <a:pt x="3208019" y="109728"/>
                  </a:lnTo>
                  <a:lnTo>
                    <a:pt x="3166872" y="89916"/>
                  </a:lnTo>
                  <a:lnTo>
                    <a:pt x="3116580" y="80772"/>
                  </a:lnTo>
                  <a:lnTo>
                    <a:pt x="3296827" y="80772"/>
                  </a:lnTo>
                  <a:lnTo>
                    <a:pt x="3328416" y="123444"/>
                  </a:lnTo>
                  <a:lnTo>
                    <a:pt x="3346703" y="166116"/>
                  </a:lnTo>
                  <a:lnTo>
                    <a:pt x="3355848" y="213360"/>
                  </a:lnTo>
                  <a:lnTo>
                    <a:pt x="3357372" y="237744"/>
                  </a:lnTo>
                  <a:lnTo>
                    <a:pt x="3357372" y="1060704"/>
                  </a:lnTo>
                  <a:lnTo>
                    <a:pt x="3348227" y="1107948"/>
                  </a:lnTo>
                  <a:lnTo>
                    <a:pt x="3329940" y="1152144"/>
                  </a:lnTo>
                  <a:lnTo>
                    <a:pt x="3304032" y="1190244"/>
                  </a:lnTo>
                  <a:lnTo>
                    <a:pt x="3297104" y="1197864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7" name="Google Shape;107;p9"/>
          <p:cNvSpPr txBox="1"/>
          <p:nvPr/>
        </p:nvSpPr>
        <p:spPr>
          <a:xfrm>
            <a:off x="7488493" y="3995394"/>
            <a:ext cx="2343785" cy="3219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50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Летающий планоцикл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8" name="Google Shape;108;p9"/>
          <p:cNvGrpSpPr/>
          <p:nvPr/>
        </p:nvGrpSpPr>
        <p:grpSpPr>
          <a:xfrm>
            <a:off x="6955535" y="4835652"/>
            <a:ext cx="3398520" cy="2237740"/>
            <a:chOff x="6955535" y="4835652"/>
            <a:chExt cx="3398520" cy="2237740"/>
          </a:xfrm>
        </p:grpSpPr>
        <p:sp>
          <p:nvSpPr>
            <p:cNvPr id="109" name="Google Shape;109;p9"/>
            <p:cNvSpPr/>
            <p:nvPr/>
          </p:nvSpPr>
          <p:spPr>
            <a:xfrm>
              <a:off x="6996683" y="4876799"/>
              <a:ext cx="3316604" cy="2155190"/>
            </a:xfrm>
            <a:custGeom>
              <a:rect b="b" l="l" r="r" t="t"/>
              <a:pathLst>
                <a:path extrusionOk="0" h="2155190" w="3316604">
                  <a:moveTo>
                    <a:pt x="2956559" y="2154935"/>
                  </a:moveTo>
                  <a:lnTo>
                    <a:pt x="358139" y="2154935"/>
                  </a:lnTo>
                  <a:lnTo>
                    <a:pt x="309474" y="2151642"/>
                  </a:lnTo>
                  <a:lnTo>
                    <a:pt x="262819" y="2142052"/>
                  </a:lnTo>
                  <a:lnTo>
                    <a:pt x="218598" y="2126599"/>
                  </a:lnTo>
                  <a:lnTo>
                    <a:pt x="177235" y="2105716"/>
                  </a:lnTo>
                  <a:lnTo>
                    <a:pt x="139153" y="2079838"/>
                  </a:lnTo>
                  <a:lnTo>
                    <a:pt x="104774" y="2049398"/>
                  </a:lnTo>
                  <a:lnTo>
                    <a:pt x="74524" y="2014832"/>
                  </a:lnTo>
                  <a:lnTo>
                    <a:pt x="48824" y="1976571"/>
                  </a:lnTo>
                  <a:lnTo>
                    <a:pt x="28098" y="1935051"/>
                  </a:lnTo>
                  <a:lnTo>
                    <a:pt x="12770" y="1890705"/>
                  </a:lnTo>
                  <a:lnTo>
                    <a:pt x="3263" y="1843967"/>
                  </a:lnTo>
                  <a:lnTo>
                    <a:pt x="0" y="1795272"/>
                  </a:lnTo>
                  <a:lnTo>
                    <a:pt x="0" y="358139"/>
                  </a:lnTo>
                  <a:lnTo>
                    <a:pt x="3263" y="309474"/>
                  </a:lnTo>
                  <a:lnTo>
                    <a:pt x="12770" y="262819"/>
                  </a:lnTo>
                  <a:lnTo>
                    <a:pt x="28098" y="218598"/>
                  </a:lnTo>
                  <a:lnTo>
                    <a:pt x="48824" y="177235"/>
                  </a:lnTo>
                  <a:lnTo>
                    <a:pt x="74524" y="139153"/>
                  </a:lnTo>
                  <a:lnTo>
                    <a:pt x="104774" y="104774"/>
                  </a:lnTo>
                  <a:lnTo>
                    <a:pt x="139153" y="74524"/>
                  </a:lnTo>
                  <a:lnTo>
                    <a:pt x="177235" y="48824"/>
                  </a:lnTo>
                  <a:lnTo>
                    <a:pt x="218598" y="28098"/>
                  </a:lnTo>
                  <a:lnTo>
                    <a:pt x="262819" y="12770"/>
                  </a:lnTo>
                  <a:lnTo>
                    <a:pt x="309474" y="3263"/>
                  </a:lnTo>
                  <a:lnTo>
                    <a:pt x="358139" y="0"/>
                  </a:lnTo>
                  <a:lnTo>
                    <a:pt x="2956559" y="0"/>
                  </a:lnTo>
                  <a:lnTo>
                    <a:pt x="3005255" y="3263"/>
                  </a:lnTo>
                  <a:lnTo>
                    <a:pt x="3051993" y="12770"/>
                  </a:lnTo>
                  <a:lnTo>
                    <a:pt x="3096339" y="28098"/>
                  </a:lnTo>
                  <a:lnTo>
                    <a:pt x="3137859" y="48824"/>
                  </a:lnTo>
                  <a:lnTo>
                    <a:pt x="3176120" y="74524"/>
                  </a:lnTo>
                  <a:lnTo>
                    <a:pt x="3210687" y="104774"/>
                  </a:lnTo>
                  <a:lnTo>
                    <a:pt x="3241126" y="139153"/>
                  </a:lnTo>
                  <a:lnTo>
                    <a:pt x="3267004" y="177235"/>
                  </a:lnTo>
                  <a:lnTo>
                    <a:pt x="3287887" y="218598"/>
                  </a:lnTo>
                  <a:lnTo>
                    <a:pt x="3303340" y="262819"/>
                  </a:lnTo>
                  <a:lnTo>
                    <a:pt x="3312930" y="309474"/>
                  </a:lnTo>
                  <a:lnTo>
                    <a:pt x="3316224" y="358139"/>
                  </a:lnTo>
                  <a:lnTo>
                    <a:pt x="3316224" y="1795272"/>
                  </a:lnTo>
                  <a:lnTo>
                    <a:pt x="3312930" y="1843967"/>
                  </a:lnTo>
                  <a:lnTo>
                    <a:pt x="3303340" y="1890705"/>
                  </a:lnTo>
                  <a:lnTo>
                    <a:pt x="3287887" y="1935051"/>
                  </a:lnTo>
                  <a:lnTo>
                    <a:pt x="3267004" y="1976571"/>
                  </a:lnTo>
                  <a:lnTo>
                    <a:pt x="3241126" y="2014832"/>
                  </a:lnTo>
                  <a:lnTo>
                    <a:pt x="3210687" y="2049398"/>
                  </a:lnTo>
                  <a:lnTo>
                    <a:pt x="3176120" y="2079838"/>
                  </a:lnTo>
                  <a:lnTo>
                    <a:pt x="3137859" y="2105716"/>
                  </a:lnTo>
                  <a:lnTo>
                    <a:pt x="3096339" y="2126599"/>
                  </a:lnTo>
                  <a:lnTo>
                    <a:pt x="3051993" y="2142052"/>
                  </a:lnTo>
                  <a:lnTo>
                    <a:pt x="3005255" y="2151642"/>
                  </a:lnTo>
                  <a:lnTo>
                    <a:pt x="2956559" y="2154935"/>
                  </a:lnTo>
                  <a:close/>
                </a:path>
              </a:pathLst>
            </a:custGeom>
            <a:solidFill>
              <a:srgbClr val="F4E2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110;p9"/>
            <p:cNvSpPr/>
            <p:nvPr/>
          </p:nvSpPr>
          <p:spPr>
            <a:xfrm>
              <a:off x="6955535" y="4835652"/>
              <a:ext cx="3398520" cy="2237740"/>
            </a:xfrm>
            <a:custGeom>
              <a:rect b="b" l="l" r="r" t="t"/>
              <a:pathLst>
                <a:path extrusionOk="0" h="2237740" w="3398520">
                  <a:moveTo>
                    <a:pt x="3019043" y="2237232"/>
                  </a:moveTo>
                  <a:lnTo>
                    <a:pt x="381000" y="2237232"/>
                  </a:lnTo>
                  <a:lnTo>
                    <a:pt x="359664" y="2235708"/>
                  </a:lnTo>
                  <a:lnTo>
                    <a:pt x="320040" y="2229612"/>
                  </a:lnTo>
                  <a:lnTo>
                    <a:pt x="300228" y="2225040"/>
                  </a:lnTo>
                  <a:lnTo>
                    <a:pt x="245364" y="2206751"/>
                  </a:lnTo>
                  <a:lnTo>
                    <a:pt x="227076" y="2197608"/>
                  </a:lnTo>
                  <a:lnTo>
                    <a:pt x="210312" y="2189987"/>
                  </a:lnTo>
                  <a:lnTo>
                    <a:pt x="176783" y="2168651"/>
                  </a:lnTo>
                  <a:lnTo>
                    <a:pt x="131064" y="2133600"/>
                  </a:lnTo>
                  <a:lnTo>
                    <a:pt x="103632" y="2106168"/>
                  </a:lnTo>
                  <a:lnTo>
                    <a:pt x="68580" y="2061971"/>
                  </a:lnTo>
                  <a:lnTo>
                    <a:pt x="39624" y="2011680"/>
                  </a:lnTo>
                  <a:lnTo>
                    <a:pt x="24383" y="1975103"/>
                  </a:lnTo>
                  <a:lnTo>
                    <a:pt x="12192" y="1937003"/>
                  </a:lnTo>
                  <a:lnTo>
                    <a:pt x="1524" y="1879092"/>
                  </a:lnTo>
                  <a:lnTo>
                    <a:pt x="0" y="1857755"/>
                  </a:lnTo>
                  <a:lnTo>
                    <a:pt x="117" y="377951"/>
                  </a:lnTo>
                  <a:lnTo>
                    <a:pt x="7619" y="320040"/>
                  </a:lnTo>
                  <a:lnTo>
                    <a:pt x="16764" y="281940"/>
                  </a:lnTo>
                  <a:lnTo>
                    <a:pt x="38100" y="227076"/>
                  </a:lnTo>
                  <a:lnTo>
                    <a:pt x="56387" y="193548"/>
                  </a:lnTo>
                  <a:lnTo>
                    <a:pt x="77724" y="161544"/>
                  </a:lnTo>
                  <a:lnTo>
                    <a:pt x="103632" y="131064"/>
                  </a:lnTo>
                  <a:lnTo>
                    <a:pt x="115824" y="117348"/>
                  </a:lnTo>
                  <a:lnTo>
                    <a:pt x="160019" y="79248"/>
                  </a:lnTo>
                  <a:lnTo>
                    <a:pt x="192024" y="57912"/>
                  </a:lnTo>
                  <a:lnTo>
                    <a:pt x="242316" y="30480"/>
                  </a:lnTo>
                  <a:lnTo>
                    <a:pt x="280416" y="18288"/>
                  </a:lnTo>
                  <a:lnTo>
                    <a:pt x="298703" y="12191"/>
                  </a:lnTo>
                  <a:lnTo>
                    <a:pt x="318516" y="7620"/>
                  </a:lnTo>
                  <a:lnTo>
                    <a:pt x="358140" y="1524"/>
                  </a:lnTo>
                  <a:lnTo>
                    <a:pt x="377951" y="0"/>
                  </a:lnTo>
                  <a:lnTo>
                    <a:pt x="3017520" y="0"/>
                  </a:lnTo>
                  <a:lnTo>
                    <a:pt x="3058668" y="3048"/>
                  </a:lnTo>
                  <a:lnTo>
                    <a:pt x="3078479" y="7620"/>
                  </a:lnTo>
                  <a:lnTo>
                    <a:pt x="3096768" y="12191"/>
                  </a:lnTo>
                  <a:lnTo>
                    <a:pt x="3116579" y="16764"/>
                  </a:lnTo>
                  <a:lnTo>
                    <a:pt x="3171443" y="38100"/>
                  </a:lnTo>
                  <a:lnTo>
                    <a:pt x="3204971" y="56387"/>
                  </a:lnTo>
                  <a:lnTo>
                    <a:pt x="3236975" y="77724"/>
                  </a:lnTo>
                  <a:lnTo>
                    <a:pt x="3242691" y="82296"/>
                  </a:lnTo>
                  <a:lnTo>
                    <a:pt x="368808" y="82296"/>
                  </a:lnTo>
                  <a:lnTo>
                    <a:pt x="352044" y="85344"/>
                  </a:lnTo>
                  <a:lnTo>
                    <a:pt x="321564" y="91440"/>
                  </a:lnTo>
                  <a:lnTo>
                    <a:pt x="291083" y="100583"/>
                  </a:lnTo>
                  <a:lnTo>
                    <a:pt x="277367" y="106680"/>
                  </a:lnTo>
                  <a:lnTo>
                    <a:pt x="262128" y="112776"/>
                  </a:lnTo>
                  <a:lnTo>
                    <a:pt x="222503" y="135635"/>
                  </a:lnTo>
                  <a:lnTo>
                    <a:pt x="187451" y="163067"/>
                  </a:lnTo>
                  <a:lnTo>
                    <a:pt x="155448" y="196596"/>
                  </a:lnTo>
                  <a:lnTo>
                    <a:pt x="144780" y="208787"/>
                  </a:lnTo>
                  <a:lnTo>
                    <a:pt x="137160" y="220980"/>
                  </a:lnTo>
                  <a:lnTo>
                    <a:pt x="128016" y="234696"/>
                  </a:lnTo>
                  <a:lnTo>
                    <a:pt x="120396" y="246887"/>
                  </a:lnTo>
                  <a:lnTo>
                    <a:pt x="112776" y="260603"/>
                  </a:lnTo>
                  <a:lnTo>
                    <a:pt x="106680" y="274319"/>
                  </a:lnTo>
                  <a:lnTo>
                    <a:pt x="102108" y="289560"/>
                  </a:lnTo>
                  <a:lnTo>
                    <a:pt x="96012" y="304800"/>
                  </a:lnTo>
                  <a:lnTo>
                    <a:pt x="91440" y="318516"/>
                  </a:lnTo>
                  <a:lnTo>
                    <a:pt x="88392" y="335280"/>
                  </a:lnTo>
                  <a:lnTo>
                    <a:pt x="85344" y="350519"/>
                  </a:lnTo>
                  <a:lnTo>
                    <a:pt x="83819" y="365760"/>
                  </a:lnTo>
                  <a:lnTo>
                    <a:pt x="82296" y="382524"/>
                  </a:lnTo>
                  <a:lnTo>
                    <a:pt x="82296" y="1851660"/>
                  </a:lnTo>
                  <a:lnTo>
                    <a:pt x="83819" y="1868424"/>
                  </a:lnTo>
                  <a:lnTo>
                    <a:pt x="85344" y="1883664"/>
                  </a:lnTo>
                  <a:lnTo>
                    <a:pt x="88392" y="1898903"/>
                  </a:lnTo>
                  <a:lnTo>
                    <a:pt x="91440" y="1915668"/>
                  </a:lnTo>
                  <a:lnTo>
                    <a:pt x="106680" y="1959864"/>
                  </a:lnTo>
                  <a:lnTo>
                    <a:pt x="126492" y="2001012"/>
                  </a:lnTo>
                  <a:lnTo>
                    <a:pt x="135635" y="2013203"/>
                  </a:lnTo>
                  <a:lnTo>
                    <a:pt x="144780" y="2026919"/>
                  </a:lnTo>
                  <a:lnTo>
                    <a:pt x="153924" y="2037587"/>
                  </a:lnTo>
                  <a:lnTo>
                    <a:pt x="163067" y="2049780"/>
                  </a:lnTo>
                  <a:lnTo>
                    <a:pt x="173735" y="2060448"/>
                  </a:lnTo>
                  <a:lnTo>
                    <a:pt x="185928" y="2071116"/>
                  </a:lnTo>
                  <a:lnTo>
                    <a:pt x="196596" y="2081784"/>
                  </a:lnTo>
                  <a:lnTo>
                    <a:pt x="220980" y="2100071"/>
                  </a:lnTo>
                  <a:lnTo>
                    <a:pt x="234696" y="2107692"/>
                  </a:lnTo>
                  <a:lnTo>
                    <a:pt x="246887" y="2115312"/>
                  </a:lnTo>
                  <a:lnTo>
                    <a:pt x="260603" y="2122932"/>
                  </a:lnTo>
                  <a:lnTo>
                    <a:pt x="274319" y="2129028"/>
                  </a:lnTo>
                  <a:lnTo>
                    <a:pt x="289560" y="2135124"/>
                  </a:lnTo>
                  <a:lnTo>
                    <a:pt x="304800" y="2139696"/>
                  </a:lnTo>
                  <a:lnTo>
                    <a:pt x="318516" y="2144268"/>
                  </a:lnTo>
                  <a:lnTo>
                    <a:pt x="335280" y="2148840"/>
                  </a:lnTo>
                  <a:lnTo>
                    <a:pt x="350519" y="2150364"/>
                  </a:lnTo>
                  <a:lnTo>
                    <a:pt x="365760" y="2153412"/>
                  </a:lnTo>
                  <a:lnTo>
                    <a:pt x="382524" y="2154935"/>
                  </a:lnTo>
                  <a:lnTo>
                    <a:pt x="3240405" y="2154935"/>
                  </a:lnTo>
                  <a:lnTo>
                    <a:pt x="3223260" y="2168651"/>
                  </a:lnTo>
                  <a:lnTo>
                    <a:pt x="3172968" y="2197608"/>
                  </a:lnTo>
                  <a:lnTo>
                    <a:pt x="3136392" y="2212848"/>
                  </a:lnTo>
                  <a:lnTo>
                    <a:pt x="3098292" y="2223516"/>
                  </a:lnTo>
                  <a:lnTo>
                    <a:pt x="3080003" y="2228087"/>
                  </a:lnTo>
                  <a:lnTo>
                    <a:pt x="3060192" y="2232660"/>
                  </a:lnTo>
                  <a:lnTo>
                    <a:pt x="3040379" y="2234184"/>
                  </a:lnTo>
                  <a:lnTo>
                    <a:pt x="3019043" y="2237232"/>
                  </a:lnTo>
                  <a:close/>
                </a:path>
                <a:path extrusionOk="0" h="2237740" w="3398520">
                  <a:moveTo>
                    <a:pt x="3240405" y="2154935"/>
                  </a:moveTo>
                  <a:lnTo>
                    <a:pt x="3012948" y="2154935"/>
                  </a:lnTo>
                  <a:lnTo>
                    <a:pt x="3044952" y="2151887"/>
                  </a:lnTo>
                  <a:lnTo>
                    <a:pt x="3061716" y="2148840"/>
                  </a:lnTo>
                  <a:lnTo>
                    <a:pt x="3076956" y="2145792"/>
                  </a:lnTo>
                  <a:lnTo>
                    <a:pt x="3092196" y="2141219"/>
                  </a:lnTo>
                  <a:lnTo>
                    <a:pt x="3105911" y="2135124"/>
                  </a:lnTo>
                  <a:lnTo>
                    <a:pt x="3121152" y="2130551"/>
                  </a:lnTo>
                  <a:lnTo>
                    <a:pt x="3162300" y="2109216"/>
                  </a:lnTo>
                  <a:lnTo>
                    <a:pt x="3198875" y="2083308"/>
                  </a:lnTo>
                  <a:lnTo>
                    <a:pt x="3243071" y="2040635"/>
                  </a:lnTo>
                  <a:lnTo>
                    <a:pt x="3268979" y="2002535"/>
                  </a:lnTo>
                  <a:lnTo>
                    <a:pt x="3278124" y="1988819"/>
                  </a:lnTo>
                  <a:lnTo>
                    <a:pt x="3296411" y="1947671"/>
                  </a:lnTo>
                  <a:lnTo>
                    <a:pt x="3310128" y="1901951"/>
                  </a:lnTo>
                  <a:lnTo>
                    <a:pt x="3313175" y="1886712"/>
                  </a:lnTo>
                  <a:lnTo>
                    <a:pt x="3314700" y="1869948"/>
                  </a:lnTo>
                  <a:lnTo>
                    <a:pt x="3316224" y="1854708"/>
                  </a:lnTo>
                  <a:lnTo>
                    <a:pt x="3316224" y="384048"/>
                  </a:lnTo>
                  <a:lnTo>
                    <a:pt x="3314700" y="368808"/>
                  </a:lnTo>
                  <a:lnTo>
                    <a:pt x="3313175" y="352044"/>
                  </a:lnTo>
                  <a:lnTo>
                    <a:pt x="3307079" y="321564"/>
                  </a:lnTo>
                  <a:lnTo>
                    <a:pt x="3297936" y="291083"/>
                  </a:lnTo>
                  <a:lnTo>
                    <a:pt x="3291839" y="277367"/>
                  </a:lnTo>
                  <a:lnTo>
                    <a:pt x="3285743" y="262128"/>
                  </a:lnTo>
                  <a:lnTo>
                    <a:pt x="3278124" y="248412"/>
                  </a:lnTo>
                  <a:lnTo>
                    <a:pt x="3270503" y="236219"/>
                  </a:lnTo>
                  <a:lnTo>
                    <a:pt x="3262884" y="222503"/>
                  </a:lnTo>
                  <a:lnTo>
                    <a:pt x="3244596" y="198119"/>
                  </a:lnTo>
                  <a:lnTo>
                    <a:pt x="3233928" y="185928"/>
                  </a:lnTo>
                  <a:lnTo>
                    <a:pt x="3212592" y="164592"/>
                  </a:lnTo>
                  <a:lnTo>
                    <a:pt x="3200400" y="155448"/>
                  </a:lnTo>
                  <a:lnTo>
                    <a:pt x="3189732" y="144780"/>
                  </a:lnTo>
                  <a:lnTo>
                    <a:pt x="3176016" y="137160"/>
                  </a:lnTo>
                  <a:lnTo>
                    <a:pt x="3163824" y="128016"/>
                  </a:lnTo>
                  <a:lnTo>
                    <a:pt x="3136392" y="112776"/>
                  </a:lnTo>
                  <a:lnTo>
                    <a:pt x="3108960" y="100583"/>
                  </a:lnTo>
                  <a:lnTo>
                    <a:pt x="3078479" y="91440"/>
                  </a:lnTo>
                  <a:lnTo>
                    <a:pt x="3048000" y="85344"/>
                  </a:lnTo>
                  <a:lnTo>
                    <a:pt x="3015996" y="82296"/>
                  </a:lnTo>
                  <a:lnTo>
                    <a:pt x="3242691" y="82296"/>
                  </a:lnTo>
                  <a:lnTo>
                    <a:pt x="3252216" y="89916"/>
                  </a:lnTo>
                  <a:lnTo>
                    <a:pt x="3265932" y="102108"/>
                  </a:lnTo>
                  <a:lnTo>
                    <a:pt x="3281171" y="115824"/>
                  </a:lnTo>
                  <a:lnTo>
                    <a:pt x="3293364" y="129540"/>
                  </a:lnTo>
                  <a:lnTo>
                    <a:pt x="3307079" y="144780"/>
                  </a:lnTo>
                  <a:lnTo>
                    <a:pt x="3317748" y="160019"/>
                  </a:lnTo>
                  <a:lnTo>
                    <a:pt x="3329939" y="175260"/>
                  </a:lnTo>
                  <a:lnTo>
                    <a:pt x="3340607" y="190500"/>
                  </a:lnTo>
                  <a:lnTo>
                    <a:pt x="3358896" y="225551"/>
                  </a:lnTo>
                  <a:lnTo>
                    <a:pt x="3374136" y="260603"/>
                  </a:lnTo>
                  <a:lnTo>
                    <a:pt x="3384803" y="298703"/>
                  </a:lnTo>
                  <a:lnTo>
                    <a:pt x="3393948" y="338328"/>
                  </a:lnTo>
                  <a:lnTo>
                    <a:pt x="3395471" y="358140"/>
                  </a:lnTo>
                  <a:lnTo>
                    <a:pt x="3398520" y="377951"/>
                  </a:lnTo>
                  <a:lnTo>
                    <a:pt x="3398403" y="1857755"/>
                  </a:lnTo>
                  <a:lnTo>
                    <a:pt x="3396996" y="1876044"/>
                  </a:lnTo>
                  <a:lnTo>
                    <a:pt x="3393948" y="1895855"/>
                  </a:lnTo>
                  <a:lnTo>
                    <a:pt x="3390900" y="1917192"/>
                  </a:lnTo>
                  <a:lnTo>
                    <a:pt x="3386328" y="1935480"/>
                  </a:lnTo>
                  <a:lnTo>
                    <a:pt x="3380232" y="1955292"/>
                  </a:lnTo>
                  <a:lnTo>
                    <a:pt x="3368039" y="1991868"/>
                  </a:lnTo>
                  <a:lnTo>
                    <a:pt x="3358896" y="2010155"/>
                  </a:lnTo>
                  <a:lnTo>
                    <a:pt x="3351275" y="2026919"/>
                  </a:lnTo>
                  <a:lnTo>
                    <a:pt x="3329939" y="2060448"/>
                  </a:lnTo>
                  <a:lnTo>
                    <a:pt x="3307079" y="2090928"/>
                  </a:lnTo>
                  <a:lnTo>
                    <a:pt x="3281171" y="2119884"/>
                  </a:lnTo>
                  <a:lnTo>
                    <a:pt x="3253739" y="2144268"/>
                  </a:lnTo>
                  <a:lnTo>
                    <a:pt x="3240405" y="2154935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1" name="Google Shape;111;p9"/>
          <p:cNvSpPr txBox="1"/>
          <p:nvPr/>
        </p:nvSpPr>
        <p:spPr>
          <a:xfrm>
            <a:off x="7227861" y="5036356"/>
            <a:ext cx="2852420" cy="180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5080" rtl="0" algn="ctr">
              <a:lnSpc>
                <a:spcPct val="997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50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Мотор, сцепление, колеса,  крылья, трансмиссия,  джойстик, сидение  шестерни, тормоз, фары,  сигнальные огни, локатор,  датчики высоты и крена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9"/>
          <p:cNvSpPr txBox="1"/>
          <p:nvPr>
            <p:ph idx="11" type="ftr"/>
          </p:nvPr>
        </p:nvSpPr>
        <p:spPr>
          <a:xfrm>
            <a:off x="282982" y="7115760"/>
            <a:ext cx="797560" cy="192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ICG T&amp;C</a:t>
            </a:r>
            <a:endParaRPr/>
          </a:p>
        </p:txBody>
      </p:sp>
      <p:sp>
        <p:nvSpPr>
          <p:cNvPr id="113" name="Google Shape;113;p9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5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ПРИМЕРЫ ВЫПОЛНЕННЫХ ЗАДАНИЙ</a:t>
            </a:r>
            <a:endParaRPr/>
          </a:p>
        </p:txBody>
      </p:sp>
      <p:sp>
        <p:nvSpPr>
          <p:cNvPr id="114" name="Google Shape;114;p9"/>
          <p:cNvSpPr txBox="1"/>
          <p:nvPr/>
        </p:nvSpPr>
        <p:spPr>
          <a:xfrm>
            <a:off x="1150084" y="1333054"/>
            <a:ext cx="1268095" cy="3549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9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50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ПРОШЛОЕ</a:t>
            </a:r>
            <a:endParaRPr sz="21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0"/>
          <p:cNvSpPr/>
          <p:nvPr/>
        </p:nvSpPr>
        <p:spPr>
          <a:xfrm>
            <a:off x="731520" y="310895"/>
            <a:ext cx="230504" cy="227329"/>
          </a:xfrm>
          <a:custGeom>
            <a:rect b="b" l="l" r="r" t="t"/>
            <a:pathLst>
              <a:path extrusionOk="0" h="227329" w="230505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2DBAB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0"/>
          <p:cNvSpPr/>
          <p:nvPr/>
        </p:nvSpPr>
        <p:spPr>
          <a:xfrm>
            <a:off x="7237476" y="7138416"/>
            <a:ext cx="3455035" cy="342900"/>
          </a:xfrm>
          <a:custGeom>
            <a:rect b="b" l="l" r="r" t="t"/>
            <a:pathLst>
              <a:path extrusionOk="0" h="342900" w="3455034">
                <a:moveTo>
                  <a:pt x="3454908" y="342900"/>
                </a:moveTo>
                <a:lnTo>
                  <a:pt x="0" y="342900"/>
                </a:lnTo>
                <a:lnTo>
                  <a:pt x="0" y="0"/>
                </a:lnTo>
                <a:lnTo>
                  <a:pt x="3454908" y="0"/>
                </a:lnTo>
                <a:lnTo>
                  <a:pt x="3454908" y="3429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0"/>
          <p:cNvSpPr/>
          <p:nvPr/>
        </p:nvSpPr>
        <p:spPr>
          <a:xfrm>
            <a:off x="1197863" y="976883"/>
            <a:ext cx="9166860" cy="20320"/>
          </a:xfrm>
          <a:custGeom>
            <a:rect b="b" l="l" r="r" t="t"/>
            <a:pathLst>
              <a:path extrusionOk="0" h="20319" w="9166860">
                <a:moveTo>
                  <a:pt x="9166860" y="19812"/>
                </a:moveTo>
                <a:lnTo>
                  <a:pt x="0" y="19812"/>
                </a:lnTo>
                <a:lnTo>
                  <a:pt x="0" y="0"/>
                </a:lnTo>
                <a:lnTo>
                  <a:pt x="9166860" y="0"/>
                </a:lnTo>
                <a:lnTo>
                  <a:pt x="9166860" y="19812"/>
                </a:lnTo>
                <a:close/>
              </a:path>
            </a:pathLst>
          </a:custGeom>
          <a:solidFill>
            <a:srgbClr val="E96B0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0"/>
          <p:cNvSpPr txBox="1"/>
          <p:nvPr>
            <p:ph type="title"/>
          </p:nvPr>
        </p:nvSpPr>
        <p:spPr>
          <a:xfrm>
            <a:off x="1290211" y="296632"/>
            <a:ext cx="4338320" cy="6184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50"/>
              <a:t>Страховая компания</a:t>
            </a:r>
            <a:endParaRPr sz="3850"/>
          </a:p>
        </p:txBody>
      </p:sp>
      <p:pic>
        <p:nvPicPr>
          <p:cNvPr id="123" name="Google Shape;123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58111" y="1542288"/>
            <a:ext cx="6853427" cy="5140451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0"/>
          <p:cNvSpPr txBox="1"/>
          <p:nvPr>
            <p:ph idx="11" type="ftr"/>
          </p:nvPr>
        </p:nvSpPr>
        <p:spPr>
          <a:xfrm>
            <a:off x="282982" y="7115760"/>
            <a:ext cx="797560" cy="192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ICG T&amp;C</a:t>
            </a:r>
            <a:endParaRPr/>
          </a:p>
        </p:txBody>
      </p:sp>
      <p:sp>
        <p:nvSpPr>
          <p:cNvPr id="125" name="Google Shape;125;p10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5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ПРИМЕРЫ ВЫПОЛНЕННЫХ ЗАДАНИЙ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1"/>
          <p:cNvSpPr/>
          <p:nvPr/>
        </p:nvSpPr>
        <p:spPr>
          <a:xfrm>
            <a:off x="731520" y="310895"/>
            <a:ext cx="230504" cy="227329"/>
          </a:xfrm>
          <a:custGeom>
            <a:rect b="b" l="l" r="r" t="t"/>
            <a:pathLst>
              <a:path extrusionOk="0" h="227329" w="230505">
                <a:moveTo>
                  <a:pt x="192024" y="227076"/>
                </a:moveTo>
                <a:lnTo>
                  <a:pt x="38100" y="227076"/>
                </a:lnTo>
                <a:lnTo>
                  <a:pt x="23145" y="224123"/>
                </a:lnTo>
                <a:lnTo>
                  <a:pt x="11048" y="216026"/>
                </a:lnTo>
                <a:lnTo>
                  <a:pt x="2952" y="203930"/>
                </a:lnTo>
                <a:lnTo>
                  <a:pt x="0" y="188976"/>
                </a:lnTo>
                <a:lnTo>
                  <a:pt x="0" y="38100"/>
                </a:lnTo>
                <a:lnTo>
                  <a:pt x="2952" y="23145"/>
                </a:lnTo>
                <a:lnTo>
                  <a:pt x="11048" y="11048"/>
                </a:lnTo>
                <a:lnTo>
                  <a:pt x="23145" y="2952"/>
                </a:lnTo>
                <a:lnTo>
                  <a:pt x="38100" y="0"/>
                </a:lnTo>
                <a:lnTo>
                  <a:pt x="192024" y="0"/>
                </a:lnTo>
                <a:lnTo>
                  <a:pt x="206978" y="2952"/>
                </a:lnTo>
                <a:lnTo>
                  <a:pt x="219075" y="11049"/>
                </a:lnTo>
                <a:lnTo>
                  <a:pt x="227171" y="23145"/>
                </a:lnTo>
                <a:lnTo>
                  <a:pt x="230124" y="38100"/>
                </a:lnTo>
                <a:lnTo>
                  <a:pt x="230124" y="188976"/>
                </a:lnTo>
                <a:lnTo>
                  <a:pt x="227171" y="203930"/>
                </a:lnTo>
                <a:lnTo>
                  <a:pt x="219075" y="216026"/>
                </a:lnTo>
                <a:lnTo>
                  <a:pt x="206978" y="224123"/>
                </a:lnTo>
                <a:lnTo>
                  <a:pt x="192024" y="227076"/>
                </a:lnTo>
                <a:close/>
              </a:path>
            </a:pathLst>
          </a:custGeom>
          <a:solidFill>
            <a:srgbClr val="2DBAB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1"/>
          <p:cNvSpPr/>
          <p:nvPr/>
        </p:nvSpPr>
        <p:spPr>
          <a:xfrm>
            <a:off x="7237476" y="7138416"/>
            <a:ext cx="3455035" cy="342900"/>
          </a:xfrm>
          <a:custGeom>
            <a:rect b="b" l="l" r="r" t="t"/>
            <a:pathLst>
              <a:path extrusionOk="0" h="342900" w="3455034">
                <a:moveTo>
                  <a:pt x="3454908" y="342900"/>
                </a:moveTo>
                <a:lnTo>
                  <a:pt x="0" y="342900"/>
                </a:lnTo>
                <a:lnTo>
                  <a:pt x="0" y="0"/>
                </a:lnTo>
                <a:lnTo>
                  <a:pt x="3454908" y="0"/>
                </a:lnTo>
                <a:lnTo>
                  <a:pt x="3454908" y="342900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1"/>
          <p:cNvSpPr/>
          <p:nvPr/>
        </p:nvSpPr>
        <p:spPr>
          <a:xfrm>
            <a:off x="1197863" y="976883"/>
            <a:ext cx="9166860" cy="20320"/>
          </a:xfrm>
          <a:custGeom>
            <a:rect b="b" l="l" r="r" t="t"/>
            <a:pathLst>
              <a:path extrusionOk="0" h="20319" w="9166860">
                <a:moveTo>
                  <a:pt x="9166860" y="19812"/>
                </a:moveTo>
                <a:lnTo>
                  <a:pt x="0" y="19812"/>
                </a:lnTo>
                <a:lnTo>
                  <a:pt x="0" y="0"/>
                </a:lnTo>
                <a:lnTo>
                  <a:pt x="9166860" y="0"/>
                </a:lnTo>
                <a:lnTo>
                  <a:pt x="9166860" y="19812"/>
                </a:lnTo>
                <a:close/>
              </a:path>
            </a:pathLst>
          </a:custGeom>
          <a:solidFill>
            <a:srgbClr val="E96B0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1"/>
          <p:cNvSpPr txBox="1"/>
          <p:nvPr>
            <p:ph type="title"/>
          </p:nvPr>
        </p:nvSpPr>
        <p:spPr>
          <a:xfrm>
            <a:off x="1133254" y="281443"/>
            <a:ext cx="7445375" cy="61849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850"/>
              <a:t>Многоэкранная схема мышления 2</a:t>
            </a:r>
            <a:endParaRPr sz="3850"/>
          </a:p>
        </p:txBody>
      </p:sp>
      <p:grpSp>
        <p:nvGrpSpPr>
          <p:cNvPr id="134" name="Google Shape;134;p11"/>
          <p:cNvGrpSpPr/>
          <p:nvPr/>
        </p:nvGrpSpPr>
        <p:grpSpPr>
          <a:xfrm>
            <a:off x="2897124" y="1854708"/>
            <a:ext cx="4018915" cy="1758950"/>
            <a:chOff x="2897124" y="1854708"/>
            <a:chExt cx="4018915" cy="1758950"/>
          </a:xfrm>
        </p:grpSpPr>
        <p:sp>
          <p:nvSpPr>
            <p:cNvPr id="135" name="Google Shape;135;p11"/>
            <p:cNvSpPr/>
            <p:nvPr/>
          </p:nvSpPr>
          <p:spPr>
            <a:xfrm>
              <a:off x="2938272" y="1895856"/>
              <a:ext cx="3937000" cy="1676400"/>
            </a:xfrm>
            <a:custGeom>
              <a:rect b="b" l="l" r="r" t="t"/>
              <a:pathLst>
                <a:path extrusionOk="0" h="1676400" w="3937000">
                  <a:moveTo>
                    <a:pt x="3657600" y="1676400"/>
                  </a:moveTo>
                  <a:lnTo>
                    <a:pt x="278892" y="1676400"/>
                  </a:lnTo>
                  <a:lnTo>
                    <a:pt x="233679" y="1672746"/>
                  </a:lnTo>
                  <a:lnTo>
                    <a:pt x="190780" y="1662171"/>
                  </a:lnTo>
                  <a:lnTo>
                    <a:pt x="150770" y="1645250"/>
                  </a:lnTo>
                  <a:lnTo>
                    <a:pt x="114226" y="1622560"/>
                  </a:lnTo>
                  <a:lnTo>
                    <a:pt x="81724" y="1594675"/>
                  </a:lnTo>
                  <a:lnTo>
                    <a:pt x="53839" y="1562173"/>
                  </a:lnTo>
                  <a:lnTo>
                    <a:pt x="31149" y="1525629"/>
                  </a:lnTo>
                  <a:lnTo>
                    <a:pt x="14228" y="1485619"/>
                  </a:lnTo>
                  <a:lnTo>
                    <a:pt x="3653" y="1442720"/>
                  </a:lnTo>
                  <a:lnTo>
                    <a:pt x="0" y="1397508"/>
                  </a:lnTo>
                  <a:lnTo>
                    <a:pt x="0" y="278892"/>
                  </a:lnTo>
                  <a:lnTo>
                    <a:pt x="3653" y="233679"/>
                  </a:lnTo>
                  <a:lnTo>
                    <a:pt x="14228" y="190780"/>
                  </a:lnTo>
                  <a:lnTo>
                    <a:pt x="31149" y="150770"/>
                  </a:lnTo>
                  <a:lnTo>
                    <a:pt x="53839" y="114226"/>
                  </a:lnTo>
                  <a:lnTo>
                    <a:pt x="81724" y="81724"/>
                  </a:lnTo>
                  <a:lnTo>
                    <a:pt x="114226" y="53839"/>
                  </a:lnTo>
                  <a:lnTo>
                    <a:pt x="150770" y="31149"/>
                  </a:lnTo>
                  <a:lnTo>
                    <a:pt x="190780" y="14228"/>
                  </a:lnTo>
                  <a:lnTo>
                    <a:pt x="233679" y="3653"/>
                  </a:lnTo>
                  <a:lnTo>
                    <a:pt x="278892" y="0"/>
                  </a:lnTo>
                  <a:lnTo>
                    <a:pt x="3657600" y="0"/>
                  </a:lnTo>
                  <a:lnTo>
                    <a:pt x="3702812" y="3653"/>
                  </a:lnTo>
                  <a:lnTo>
                    <a:pt x="3745711" y="14228"/>
                  </a:lnTo>
                  <a:lnTo>
                    <a:pt x="3785721" y="31149"/>
                  </a:lnTo>
                  <a:lnTo>
                    <a:pt x="3822265" y="53839"/>
                  </a:lnTo>
                  <a:lnTo>
                    <a:pt x="3854767" y="81724"/>
                  </a:lnTo>
                  <a:lnTo>
                    <a:pt x="3882652" y="114226"/>
                  </a:lnTo>
                  <a:lnTo>
                    <a:pt x="3905342" y="150770"/>
                  </a:lnTo>
                  <a:lnTo>
                    <a:pt x="3922263" y="190780"/>
                  </a:lnTo>
                  <a:lnTo>
                    <a:pt x="3932838" y="233679"/>
                  </a:lnTo>
                  <a:lnTo>
                    <a:pt x="3936491" y="278892"/>
                  </a:lnTo>
                  <a:lnTo>
                    <a:pt x="3936491" y="1397508"/>
                  </a:lnTo>
                  <a:lnTo>
                    <a:pt x="3932838" y="1442720"/>
                  </a:lnTo>
                  <a:lnTo>
                    <a:pt x="3922263" y="1485619"/>
                  </a:lnTo>
                  <a:lnTo>
                    <a:pt x="3905342" y="1525629"/>
                  </a:lnTo>
                  <a:lnTo>
                    <a:pt x="3882652" y="1562173"/>
                  </a:lnTo>
                  <a:lnTo>
                    <a:pt x="3854767" y="1594675"/>
                  </a:lnTo>
                  <a:lnTo>
                    <a:pt x="3822265" y="1622560"/>
                  </a:lnTo>
                  <a:lnTo>
                    <a:pt x="3785721" y="1645250"/>
                  </a:lnTo>
                  <a:lnTo>
                    <a:pt x="3745711" y="1662171"/>
                  </a:lnTo>
                  <a:lnTo>
                    <a:pt x="3702812" y="1672746"/>
                  </a:lnTo>
                  <a:lnTo>
                    <a:pt x="3657600" y="1676400"/>
                  </a:lnTo>
                  <a:close/>
                </a:path>
              </a:pathLst>
            </a:custGeom>
            <a:solidFill>
              <a:srgbClr val="FDFDC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11"/>
            <p:cNvSpPr/>
            <p:nvPr/>
          </p:nvSpPr>
          <p:spPr>
            <a:xfrm>
              <a:off x="2897124" y="1854708"/>
              <a:ext cx="4018915" cy="1758950"/>
            </a:xfrm>
            <a:custGeom>
              <a:rect b="b" l="l" r="r" t="t"/>
              <a:pathLst>
                <a:path extrusionOk="0" h="1758950" w="4018915">
                  <a:moveTo>
                    <a:pt x="3715511" y="1758695"/>
                  </a:moveTo>
                  <a:lnTo>
                    <a:pt x="304800" y="1758695"/>
                  </a:lnTo>
                  <a:lnTo>
                    <a:pt x="272795" y="1755648"/>
                  </a:lnTo>
                  <a:lnTo>
                    <a:pt x="225552" y="1744980"/>
                  </a:lnTo>
                  <a:lnTo>
                    <a:pt x="182880" y="1728215"/>
                  </a:lnTo>
                  <a:lnTo>
                    <a:pt x="143256" y="1705356"/>
                  </a:lnTo>
                  <a:lnTo>
                    <a:pt x="94488" y="1665732"/>
                  </a:lnTo>
                  <a:lnTo>
                    <a:pt x="56388" y="1618488"/>
                  </a:lnTo>
                  <a:lnTo>
                    <a:pt x="32004" y="1578864"/>
                  </a:lnTo>
                  <a:lnTo>
                    <a:pt x="25908" y="1563624"/>
                  </a:lnTo>
                  <a:lnTo>
                    <a:pt x="19812" y="1549907"/>
                  </a:lnTo>
                  <a:lnTo>
                    <a:pt x="6096" y="1504188"/>
                  </a:lnTo>
                  <a:lnTo>
                    <a:pt x="3048" y="1487424"/>
                  </a:lnTo>
                  <a:lnTo>
                    <a:pt x="1524" y="1472184"/>
                  </a:lnTo>
                  <a:lnTo>
                    <a:pt x="0" y="1455419"/>
                  </a:lnTo>
                  <a:lnTo>
                    <a:pt x="0" y="304799"/>
                  </a:lnTo>
                  <a:lnTo>
                    <a:pt x="1524" y="289559"/>
                  </a:lnTo>
                  <a:lnTo>
                    <a:pt x="3048" y="272795"/>
                  </a:lnTo>
                  <a:lnTo>
                    <a:pt x="13716" y="225551"/>
                  </a:lnTo>
                  <a:lnTo>
                    <a:pt x="30480" y="182879"/>
                  </a:lnTo>
                  <a:lnTo>
                    <a:pt x="53340" y="143255"/>
                  </a:lnTo>
                  <a:lnTo>
                    <a:pt x="92964" y="96011"/>
                  </a:lnTo>
                  <a:lnTo>
                    <a:pt x="140208" y="56387"/>
                  </a:lnTo>
                  <a:lnTo>
                    <a:pt x="179831" y="32003"/>
                  </a:lnTo>
                  <a:lnTo>
                    <a:pt x="195072" y="25907"/>
                  </a:lnTo>
                  <a:lnTo>
                    <a:pt x="208788" y="19811"/>
                  </a:lnTo>
                  <a:lnTo>
                    <a:pt x="254507" y="6095"/>
                  </a:lnTo>
                  <a:lnTo>
                    <a:pt x="271272" y="4571"/>
                  </a:lnTo>
                  <a:lnTo>
                    <a:pt x="286512" y="1523"/>
                  </a:lnTo>
                  <a:lnTo>
                    <a:pt x="303276" y="0"/>
                  </a:lnTo>
                  <a:lnTo>
                    <a:pt x="3713988" y="0"/>
                  </a:lnTo>
                  <a:lnTo>
                    <a:pt x="3776472" y="9143"/>
                  </a:lnTo>
                  <a:lnTo>
                    <a:pt x="3822192" y="24383"/>
                  </a:lnTo>
                  <a:lnTo>
                    <a:pt x="3875532" y="53339"/>
                  </a:lnTo>
                  <a:lnTo>
                    <a:pt x="3911346" y="82295"/>
                  </a:lnTo>
                  <a:lnTo>
                    <a:pt x="309372" y="82295"/>
                  </a:lnTo>
                  <a:lnTo>
                    <a:pt x="272795" y="86867"/>
                  </a:lnTo>
                  <a:lnTo>
                    <a:pt x="262128" y="89915"/>
                  </a:lnTo>
                  <a:lnTo>
                    <a:pt x="249936" y="92963"/>
                  </a:lnTo>
                  <a:lnTo>
                    <a:pt x="239268" y="96011"/>
                  </a:lnTo>
                  <a:lnTo>
                    <a:pt x="188976" y="121919"/>
                  </a:lnTo>
                  <a:lnTo>
                    <a:pt x="153924" y="150875"/>
                  </a:lnTo>
                  <a:lnTo>
                    <a:pt x="123444" y="185927"/>
                  </a:lnTo>
                  <a:lnTo>
                    <a:pt x="106680" y="216407"/>
                  </a:lnTo>
                  <a:lnTo>
                    <a:pt x="100584" y="227075"/>
                  </a:lnTo>
                  <a:lnTo>
                    <a:pt x="97536" y="237743"/>
                  </a:lnTo>
                  <a:lnTo>
                    <a:pt x="92964" y="248411"/>
                  </a:lnTo>
                  <a:lnTo>
                    <a:pt x="89916" y="259079"/>
                  </a:lnTo>
                  <a:lnTo>
                    <a:pt x="86868" y="271271"/>
                  </a:lnTo>
                  <a:lnTo>
                    <a:pt x="82296" y="307847"/>
                  </a:lnTo>
                  <a:lnTo>
                    <a:pt x="82296" y="1449324"/>
                  </a:lnTo>
                  <a:lnTo>
                    <a:pt x="86868" y="1485900"/>
                  </a:lnTo>
                  <a:lnTo>
                    <a:pt x="89916" y="1496567"/>
                  </a:lnTo>
                  <a:lnTo>
                    <a:pt x="92964" y="1508760"/>
                  </a:lnTo>
                  <a:lnTo>
                    <a:pt x="109728" y="1549907"/>
                  </a:lnTo>
                  <a:lnTo>
                    <a:pt x="135636" y="1588007"/>
                  </a:lnTo>
                  <a:lnTo>
                    <a:pt x="167640" y="1621536"/>
                  </a:lnTo>
                  <a:lnTo>
                    <a:pt x="205740" y="1647444"/>
                  </a:lnTo>
                  <a:lnTo>
                    <a:pt x="216407" y="1652015"/>
                  </a:lnTo>
                  <a:lnTo>
                    <a:pt x="227076" y="1658111"/>
                  </a:lnTo>
                  <a:lnTo>
                    <a:pt x="237743" y="1661160"/>
                  </a:lnTo>
                  <a:lnTo>
                    <a:pt x="248412" y="1665732"/>
                  </a:lnTo>
                  <a:lnTo>
                    <a:pt x="259080" y="1668780"/>
                  </a:lnTo>
                  <a:lnTo>
                    <a:pt x="271272" y="1671828"/>
                  </a:lnTo>
                  <a:lnTo>
                    <a:pt x="283464" y="1673352"/>
                  </a:lnTo>
                  <a:lnTo>
                    <a:pt x="294131" y="1674876"/>
                  </a:lnTo>
                  <a:lnTo>
                    <a:pt x="307848" y="1676399"/>
                  </a:lnTo>
                  <a:lnTo>
                    <a:pt x="3911756" y="1676399"/>
                  </a:lnTo>
                  <a:lnTo>
                    <a:pt x="3902964" y="1684020"/>
                  </a:lnTo>
                  <a:lnTo>
                    <a:pt x="3852672" y="1719072"/>
                  </a:lnTo>
                  <a:lnTo>
                    <a:pt x="3810000" y="1738884"/>
                  </a:lnTo>
                  <a:lnTo>
                    <a:pt x="3762756" y="1752599"/>
                  </a:lnTo>
                  <a:lnTo>
                    <a:pt x="3747516" y="1755648"/>
                  </a:lnTo>
                  <a:lnTo>
                    <a:pt x="3715511" y="1758695"/>
                  </a:lnTo>
                  <a:close/>
                </a:path>
                <a:path extrusionOk="0" h="1758950" w="4018915">
                  <a:moveTo>
                    <a:pt x="3911756" y="1676399"/>
                  </a:moveTo>
                  <a:lnTo>
                    <a:pt x="3709416" y="1676399"/>
                  </a:lnTo>
                  <a:lnTo>
                    <a:pt x="3745992" y="1671828"/>
                  </a:lnTo>
                  <a:lnTo>
                    <a:pt x="3756660" y="1668780"/>
                  </a:lnTo>
                  <a:lnTo>
                    <a:pt x="3800856" y="1653540"/>
                  </a:lnTo>
                  <a:lnTo>
                    <a:pt x="3848100" y="1623060"/>
                  </a:lnTo>
                  <a:lnTo>
                    <a:pt x="3880103" y="1591056"/>
                  </a:lnTo>
                  <a:lnTo>
                    <a:pt x="3907536" y="1552956"/>
                  </a:lnTo>
                  <a:lnTo>
                    <a:pt x="3925824" y="1510284"/>
                  </a:lnTo>
                  <a:lnTo>
                    <a:pt x="3933444" y="1475232"/>
                  </a:lnTo>
                  <a:lnTo>
                    <a:pt x="3934968" y="1464564"/>
                  </a:lnTo>
                  <a:lnTo>
                    <a:pt x="3936492" y="1450848"/>
                  </a:lnTo>
                  <a:lnTo>
                    <a:pt x="3936492" y="309371"/>
                  </a:lnTo>
                  <a:lnTo>
                    <a:pt x="3931920" y="272795"/>
                  </a:lnTo>
                  <a:lnTo>
                    <a:pt x="3928872" y="262127"/>
                  </a:lnTo>
                  <a:lnTo>
                    <a:pt x="3925824" y="249935"/>
                  </a:lnTo>
                  <a:lnTo>
                    <a:pt x="3909060" y="208787"/>
                  </a:lnTo>
                  <a:lnTo>
                    <a:pt x="3883152" y="170687"/>
                  </a:lnTo>
                  <a:lnTo>
                    <a:pt x="3851148" y="137159"/>
                  </a:lnTo>
                  <a:lnTo>
                    <a:pt x="3813048" y="111251"/>
                  </a:lnTo>
                  <a:lnTo>
                    <a:pt x="3802380" y="106679"/>
                  </a:lnTo>
                  <a:lnTo>
                    <a:pt x="3791711" y="100583"/>
                  </a:lnTo>
                  <a:lnTo>
                    <a:pt x="3781044" y="97535"/>
                  </a:lnTo>
                  <a:lnTo>
                    <a:pt x="3770376" y="92963"/>
                  </a:lnTo>
                  <a:lnTo>
                    <a:pt x="3759708" y="89915"/>
                  </a:lnTo>
                  <a:lnTo>
                    <a:pt x="3747516" y="86867"/>
                  </a:lnTo>
                  <a:lnTo>
                    <a:pt x="3710940" y="82295"/>
                  </a:lnTo>
                  <a:lnTo>
                    <a:pt x="3911346" y="82295"/>
                  </a:lnTo>
                  <a:lnTo>
                    <a:pt x="3944111" y="115823"/>
                  </a:lnTo>
                  <a:lnTo>
                    <a:pt x="3979164" y="166115"/>
                  </a:lnTo>
                  <a:lnTo>
                    <a:pt x="3992880" y="195071"/>
                  </a:lnTo>
                  <a:lnTo>
                    <a:pt x="3998976" y="208787"/>
                  </a:lnTo>
                  <a:lnTo>
                    <a:pt x="4012692" y="254507"/>
                  </a:lnTo>
                  <a:lnTo>
                    <a:pt x="4014216" y="271271"/>
                  </a:lnTo>
                  <a:lnTo>
                    <a:pt x="4017264" y="286511"/>
                  </a:lnTo>
                  <a:lnTo>
                    <a:pt x="4018788" y="303275"/>
                  </a:lnTo>
                  <a:lnTo>
                    <a:pt x="4018788" y="1453896"/>
                  </a:lnTo>
                  <a:lnTo>
                    <a:pt x="4017264" y="1470660"/>
                  </a:lnTo>
                  <a:lnTo>
                    <a:pt x="4015740" y="1485900"/>
                  </a:lnTo>
                  <a:lnTo>
                    <a:pt x="4012692" y="1501140"/>
                  </a:lnTo>
                  <a:lnTo>
                    <a:pt x="4009644" y="1517904"/>
                  </a:lnTo>
                  <a:lnTo>
                    <a:pt x="4005072" y="1533144"/>
                  </a:lnTo>
                  <a:lnTo>
                    <a:pt x="3998976" y="1546860"/>
                  </a:lnTo>
                  <a:lnTo>
                    <a:pt x="3994403" y="1562099"/>
                  </a:lnTo>
                  <a:lnTo>
                    <a:pt x="3986784" y="1575815"/>
                  </a:lnTo>
                  <a:lnTo>
                    <a:pt x="3980688" y="1591056"/>
                  </a:lnTo>
                  <a:lnTo>
                    <a:pt x="3965448" y="1615440"/>
                  </a:lnTo>
                  <a:lnTo>
                    <a:pt x="3947160" y="1641348"/>
                  </a:lnTo>
                  <a:lnTo>
                    <a:pt x="3925824" y="1664207"/>
                  </a:lnTo>
                  <a:lnTo>
                    <a:pt x="3911756" y="1676399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7" name="Google Shape;137;p11"/>
          <p:cNvSpPr txBox="1"/>
          <p:nvPr/>
        </p:nvSpPr>
        <p:spPr>
          <a:xfrm>
            <a:off x="3132848" y="2113345"/>
            <a:ext cx="3546475" cy="12103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2540" lvl="0" marL="12700" marR="5080" rtl="0" algn="ctr">
              <a:lnSpc>
                <a:spcPct val="997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50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Клиенты, конкуренты, банк,  аудиторы, адвокаты, агенты-  посредники, арендные площади,  катеринговая компания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8" name="Google Shape;138;p11"/>
          <p:cNvGrpSpPr/>
          <p:nvPr/>
        </p:nvGrpSpPr>
        <p:grpSpPr>
          <a:xfrm>
            <a:off x="2921507" y="3698747"/>
            <a:ext cx="3994785" cy="1264920"/>
            <a:chOff x="2921507" y="3698747"/>
            <a:chExt cx="3994785" cy="1264920"/>
          </a:xfrm>
        </p:grpSpPr>
        <p:sp>
          <p:nvSpPr>
            <p:cNvPr id="139" name="Google Shape;139;p11"/>
            <p:cNvSpPr/>
            <p:nvPr/>
          </p:nvSpPr>
          <p:spPr>
            <a:xfrm>
              <a:off x="2962655" y="3739895"/>
              <a:ext cx="3912235" cy="1183005"/>
            </a:xfrm>
            <a:custGeom>
              <a:rect b="b" l="l" r="r" t="t"/>
              <a:pathLst>
                <a:path extrusionOk="0" h="1183004" w="3912234">
                  <a:moveTo>
                    <a:pt x="3715511" y="1182623"/>
                  </a:moveTo>
                  <a:lnTo>
                    <a:pt x="196595" y="1182623"/>
                  </a:lnTo>
                  <a:lnTo>
                    <a:pt x="151635" y="1177412"/>
                  </a:lnTo>
                  <a:lnTo>
                    <a:pt x="110301" y="1162576"/>
                  </a:lnTo>
                  <a:lnTo>
                    <a:pt x="73791" y="1139316"/>
                  </a:lnTo>
                  <a:lnTo>
                    <a:pt x="43307" y="1108832"/>
                  </a:lnTo>
                  <a:lnTo>
                    <a:pt x="20047" y="1072322"/>
                  </a:lnTo>
                  <a:lnTo>
                    <a:pt x="5211" y="1030988"/>
                  </a:lnTo>
                  <a:lnTo>
                    <a:pt x="0" y="986027"/>
                  </a:lnTo>
                  <a:lnTo>
                    <a:pt x="0" y="196595"/>
                  </a:lnTo>
                  <a:lnTo>
                    <a:pt x="5211" y="151635"/>
                  </a:lnTo>
                  <a:lnTo>
                    <a:pt x="20047" y="110301"/>
                  </a:lnTo>
                  <a:lnTo>
                    <a:pt x="43307" y="73791"/>
                  </a:lnTo>
                  <a:lnTo>
                    <a:pt x="73791" y="43307"/>
                  </a:lnTo>
                  <a:lnTo>
                    <a:pt x="110301" y="20047"/>
                  </a:lnTo>
                  <a:lnTo>
                    <a:pt x="151635" y="5211"/>
                  </a:lnTo>
                  <a:lnTo>
                    <a:pt x="196595" y="0"/>
                  </a:lnTo>
                  <a:lnTo>
                    <a:pt x="3715511" y="0"/>
                  </a:lnTo>
                  <a:lnTo>
                    <a:pt x="3760472" y="5211"/>
                  </a:lnTo>
                  <a:lnTo>
                    <a:pt x="3801806" y="20047"/>
                  </a:lnTo>
                  <a:lnTo>
                    <a:pt x="3838316" y="43307"/>
                  </a:lnTo>
                  <a:lnTo>
                    <a:pt x="3868800" y="73791"/>
                  </a:lnTo>
                  <a:lnTo>
                    <a:pt x="3892060" y="110301"/>
                  </a:lnTo>
                  <a:lnTo>
                    <a:pt x="3906896" y="151635"/>
                  </a:lnTo>
                  <a:lnTo>
                    <a:pt x="3912108" y="196595"/>
                  </a:lnTo>
                  <a:lnTo>
                    <a:pt x="3912108" y="986027"/>
                  </a:lnTo>
                  <a:lnTo>
                    <a:pt x="3906896" y="1030988"/>
                  </a:lnTo>
                  <a:lnTo>
                    <a:pt x="3892060" y="1072322"/>
                  </a:lnTo>
                  <a:lnTo>
                    <a:pt x="3868800" y="1108832"/>
                  </a:lnTo>
                  <a:lnTo>
                    <a:pt x="3838316" y="1139316"/>
                  </a:lnTo>
                  <a:lnTo>
                    <a:pt x="3801806" y="1162576"/>
                  </a:lnTo>
                  <a:lnTo>
                    <a:pt x="3760472" y="1177412"/>
                  </a:lnTo>
                  <a:lnTo>
                    <a:pt x="3715511" y="1182623"/>
                  </a:lnTo>
                  <a:close/>
                </a:path>
              </a:pathLst>
            </a:custGeom>
            <a:solidFill>
              <a:srgbClr val="CCEB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11"/>
            <p:cNvSpPr/>
            <p:nvPr/>
          </p:nvSpPr>
          <p:spPr>
            <a:xfrm>
              <a:off x="2921507" y="3698747"/>
              <a:ext cx="3994785" cy="1264920"/>
            </a:xfrm>
            <a:custGeom>
              <a:rect b="b" l="l" r="r" t="t"/>
              <a:pathLst>
                <a:path extrusionOk="0" h="1264920" w="3994784">
                  <a:moveTo>
                    <a:pt x="3758184" y="1264919"/>
                  </a:moveTo>
                  <a:lnTo>
                    <a:pt x="237743" y="1264919"/>
                  </a:lnTo>
                  <a:lnTo>
                    <a:pt x="216407" y="1263396"/>
                  </a:lnTo>
                  <a:lnTo>
                    <a:pt x="169164" y="1254252"/>
                  </a:lnTo>
                  <a:lnTo>
                    <a:pt x="126492" y="1237488"/>
                  </a:lnTo>
                  <a:lnTo>
                    <a:pt x="88392" y="1211580"/>
                  </a:lnTo>
                  <a:lnTo>
                    <a:pt x="54864" y="1179575"/>
                  </a:lnTo>
                  <a:lnTo>
                    <a:pt x="28956" y="1141475"/>
                  </a:lnTo>
                  <a:lnTo>
                    <a:pt x="10668" y="1098804"/>
                  </a:lnTo>
                  <a:lnTo>
                    <a:pt x="1524" y="1053084"/>
                  </a:lnTo>
                  <a:lnTo>
                    <a:pt x="0" y="1028700"/>
                  </a:lnTo>
                  <a:lnTo>
                    <a:pt x="108" y="236219"/>
                  </a:lnTo>
                  <a:lnTo>
                    <a:pt x="4572" y="192023"/>
                  </a:lnTo>
                  <a:lnTo>
                    <a:pt x="18288" y="147827"/>
                  </a:lnTo>
                  <a:lnTo>
                    <a:pt x="39624" y="106679"/>
                  </a:lnTo>
                  <a:lnTo>
                    <a:pt x="68580" y="71627"/>
                  </a:lnTo>
                  <a:lnTo>
                    <a:pt x="103632" y="41148"/>
                  </a:lnTo>
                  <a:lnTo>
                    <a:pt x="164592" y="10667"/>
                  </a:lnTo>
                  <a:lnTo>
                    <a:pt x="211836" y="1524"/>
                  </a:lnTo>
                  <a:lnTo>
                    <a:pt x="236219" y="0"/>
                  </a:lnTo>
                  <a:lnTo>
                    <a:pt x="3756660" y="0"/>
                  </a:lnTo>
                  <a:lnTo>
                    <a:pt x="3802380" y="4571"/>
                  </a:lnTo>
                  <a:lnTo>
                    <a:pt x="3846576" y="18287"/>
                  </a:lnTo>
                  <a:lnTo>
                    <a:pt x="3887724" y="39624"/>
                  </a:lnTo>
                  <a:lnTo>
                    <a:pt x="3922776" y="68579"/>
                  </a:lnTo>
                  <a:lnTo>
                    <a:pt x="3935245" y="82295"/>
                  </a:lnTo>
                  <a:lnTo>
                    <a:pt x="224028" y="82295"/>
                  </a:lnTo>
                  <a:lnTo>
                    <a:pt x="193548" y="88391"/>
                  </a:lnTo>
                  <a:lnTo>
                    <a:pt x="179831" y="92963"/>
                  </a:lnTo>
                  <a:lnTo>
                    <a:pt x="166116" y="99059"/>
                  </a:lnTo>
                  <a:lnTo>
                    <a:pt x="152400" y="108203"/>
                  </a:lnTo>
                  <a:lnTo>
                    <a:pt x="140208" y="115823"/>
                  </a:lnTo>
                  <a:lnTo>
                    <a:pt x="109728" y="149351"/>
                  </a:lnTo>
                  <a:lnTo>
                    <a:pt x="89916" y="190499"/>
                  </a:lnTo>
                  <a:lnTo>
                    <a:pt x="85344" y="204215"/>
                  </a:lnTo>
                  <a:lnTo>
                    <a:pt x="82296" y="219455"/>
                  </a:lnTo>
                  <a:lnTo>
                    <a:pt x="82296" y="1040892"/>
                  </a:lnTo>
                  <a:lnTo>
                    <a:pt x="92964" y="1085088"/>
                  </a:lnTo>
                  <a:lnTo>
                    <a:pt x="115824" y="1124712"/>
                  </a:lnTo>
                  <a:lnTo>
                    <a:pt x="149352" y="1155192"/>
                  </a:lnTo>
                  <a:lnTo>
                    <a:pt x="188976" y="1175004"/>
                  </a:lnTo>
                  <a:lnTo>
                    <a:pt x="237743" y="1182623"/>
                  </a:lnTo>
                  <a:lnTo>
                    <a:pt x="3935522" y="1182623"/>
                  </a:lnTo>
                  <a:lnTo>
                    <a:pt x="3925824" y="1193292"/>
                  </a:lnTo>
                  <a:lnTo>
                    <a:pt x="3890772" y="1222248"/>
                  </a:lnTo>
                  <a:lnTo>
                    <a:pt x="3851148" y="1245108"/>
                  </a:lnTo>
                  <a:lnTo>
                    <a:pt x="3805428" y="1258823"/>
                  </a:lnTo>
                  <a:lnTo>
                    <a:pt x="3782568" y="1263396"/>
                  </a:lnTo>
                  <a:lnTo>
                    <a:pt x="3758184" y="1264919"/>
                  </a:lnTo>
                  <a:close/>
                </a:path>
                <a:path extrusionOk="0" h="1264920" w="3994784">
                  <a:moveTo>
                    <a:pt x="3935522" y="1182623"/>
                  </a:moveTo>
                  <a:lnTo>
                    <a:pt x="3770376" y="1182623"/>
                  </a:lnTo>
                  <a:lnTo>
                    <a:pt x="3800856" y="1176528"/>
                  </a:lnTo>
                  <a:lnTo>
                    <a:pt x="3828288" y="1164336"/>
                  </a:lnTo>
                  <a:lnTo>
                    <a:pt x="3864864" y="1138428"/>
                  </a:lnTo>
                  <a:lnTo>
                    <a:pt x="3892296" y="1103375"/>
                  </a:lnTo>
                  <a:lnTo>
                    <a:pt x="3909060" y="1060704"/>
                  </a:lnTo>
                  <a:lnTo>
                    <a:pt x="3912108" y="1027175"/>
                  </a:lnTo>
                  <a:lnTo>
                    <a:pt x="3912108" y="224027"/>
                  </a:lnTo>
                  <a:lnTo>
                    <a:pt x="3893820" y="166115"/>
                  </a:lnTo>
                  <a:lnTo>
                    <a:pt x="3857244" y="118871"/>
                  </a:lnTo>
                  <a:lnTo>
                    <a:pt x="3819144" y="94487"/>
                  </a:lnTo>
                  <a:lnTo>
                    <a:pt x="3803903" y="89915"/>
                  </a:lnTo>
                  <a:lnTo>
                    <a:pt x="3790188" y="85343"/>
                  </a:lnTo>
                  <a:lnTo>
                    <a:pt x="3773424" y="82295"/>
                  </a:lnTo>
                  <a:lnTo>
                    <a:pt x="3935245" y="82295"/>
                  </a:lnTo>
                  <a:lnTo>
                    <a:pt x="3974592" y="143255"/>
                  </a:lnTo>
                  <a:lnTo>
                    <a:pt x="3988308" y="187451"/>
                  </a:lnTo>
                  <a:lnTo>
                    <a:pt x="3994403" y="236219"/>
                  </a:lnTo>
                  <a:lnTo>
                    <a:pt x="3994295" y="1028700"/>
                  </a:lnTo>
                  <a:lnTo>
                    <a:pt x="3989832" y="1072896"/>
                  </a:lnTo>
                  <a:lnTo>
                    <a:pt x="3976116" y="1117092"/>
                  </a:lnTo>
                  <a:lnTo>
                    <a:pt x="3954780" y="1158240"/>
                  </a:lnTo>
                  <a:lnTo>
                    <a:pt x="3941064" y="1176528"/>
                  </a:lnTo>
                  <a:lnTo>
                    <a:pt x="3935522" y="1182623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1" name="Google Shape;141;p11"/>
          <p:cNvSpPr txBox="1"/>
          <p:nvPr/>
        </p:nvSpPr>
        <p:spPr>
          <a:xfrm>
            <a:off x="3826261" y="4153919"/>
            <a:ext cx="2184400" cy="3219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50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Страховая компания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2" name="Google Shape;142;p11"/>
          <p:cNvGrpSpPr/>
          <p:nvPr/>
        </p:nvGrpSpPr>
        <p:grpSpPr>
          <a:xfrm>
            <a:off x="2916935" y="5047488"/>
            <a:ext cx="3999229" cy="1758950"/>
            <a:chOff x="2916935" y="5047488"/>
            <a:chExt cx="3999229" cy="1758950"/>
          </a:xfrm>
        </p:grpSpPr>
        <p:sp>
          <p:nvSpPr>
            <p:cNvPr id="143" name="Google Shape;143;p11"/>
            <p:cNvSpPr/>
            <p:nvPr/>
          </p:nvSpPr>
          <p:spPr>
            <a:xfrm>
              <a:off x="2958083" y="5088636"/>
              <a:ext cx="3916679" cy="1676400"/>
            </a:xfrm>
            <a:custGeom>
              <a:rect b="b" l="l" r="r" t="t"/>
              <a:pathLst>
                <a:path extrusionOk="0" h="1676400" w="3916679">
                  <a:moveTo>
                    <a:pt x="3637788" y="1676399"/>
                  </a:moveTo>
                  <a:lnTo>
                    <a:pt x="280416" y="1676399"/>
                  </a:lnTo>
                  <a:lnTo>
                    <a:pt x="234790" y="1672746"/>
                  </a:lnTo>
                  <a:lnTo>
                    <a:pt x="191560" y="1662171"/>
                  </a:lnTo>
                  <a:lnTo>
                    <a:pt x="151293" y="1645250"/>
                  </a:lnTo>
                  <a:lnTo>
                    <a:pt x="114556" y="1622560"/>
                  </a:lnTo>
                  <a:lnTo>
                    <a:pt x="81915" y="1594675"/>
                  </a:lnTo>
                  <a:lnTo>
                    <a:pt x="53937" y="1562173"/>
                  </a:lnTo>
                  <a:lnTo>
                    <a:pt x="31190" y="1525629"/>
                  </a:lnTo>
                  <a:lnTo>
                    <a:pt x="14240" y="1485619"/>
                  </a:lnTo>
                  <a:lnTo>
                    <a:pt x="3654" y="1442720"/>
                  </a:lnTo>
                  <a:lnTo>
                    <a:pt x="0" y="1397508"/>
                  </a:lnTo>
                  <a:lnTo>
                    <a:pt x="0" y="280416"/>
                  </a:lnTo>
                  <a:lnTo>
                    <a:pt x="3654" y="234790"/>
                  </a:lnTo>
                  <a:lnTo>
                    <a:pt x="14240" y="191560"/>
                  </a:lnTo>
                  <a:lnTo>
                    <a:pt x="31190" y="151293"/>
                  </a:lnTo>
                  <a:lnTo>
                    <a:pt x="53937" y="114556"/>
                  </a:lnTo>
                  <a:lnTo>
                    <a:pt x="81915" y="81915"/>
                  </a:lnTo>
                  <a:lnTo>
                    <a:pt x="114556" y="53937"/>
                  </a:lnTo>
                  <a:lnTo>
                    <a:pt x="151293" y="31190"/>
                  </a:lnTo>
                  <a:lnTo>
                    <a:pt x="191560" y="14240"/>
                  </a:lnTo>
                  <a:lnTo>
                    <a:pt x="234790" y="3654"/>
                  </a:lnTo>
                  <a:lnTo>
                    <a:pt x="280416" y="0"/>
                  </a:lnTo>
                  <a:lnTo>
                    <a:pt x="3637788" y="0"/>
                  </a:lnTo>
                  <a:lnTo>
                    <a:pt x="3683000" y="3654"/>
                  </a:lnTo>
                  <a:lnTo>
                    <a:pt x="3725899" y="14240"/>
                  </a:lnTo>
                  <a:lnTo>
                    <a:pt x="3765909" y="31190"/>
                  </a:lnTo>
                  <a:lnTo>
                    <a:pt x="3802453" y="53937"/>
                  </a:lnTo>
                  <a:lnTo>
                    <a:pt x="3834955" y="81915"/>
                  </a:lnTo>
                  <a:lnTo>
                    <a:pt x="3862840" y="114556"/>
                  </a:lnTo>
                  <a:lnTo>
                    <a:pt x="3885531" y="151293"/>
                  </a:lnTo>
                  <a:lnTo>
                    <a:pt x="3902452" y="191560"/>
                  </a:lnTo>
                  <a:lnTo>
                    <a:pt x="3913027" y="234790"/>
                  </a:lnTo>
                  <a:lnTo>
                    <a:pt x="3916680" y="280416"/>
                  </a:lnTo>
                  <a:lnTo>
                    <a:pt x="3916680" y="1397508"/>
                  </a:lnTo>
                  <a:lnTo>
                    <a:pt x="3913027" y="1442720"/>
                  </a:lnTo>
                  <a:lnTo>
                    <a:pt x="3902452" y="1485619"/>
                  </a:lnTo>
                  <a:lnTo>
                    <a:pt x="3885531" y="1525629"/>
                  </a:lnTo>
                  <a:lnTo>
                    <a:pt x="3862840" y="1562173"/>
                  </a:lnTo>
                  <a:lnTo>
                    <a:pt x="3834955" y="1594675"/>
                  </a:lnTo>
                  <a:lnTo>
                    <a:pt x="3802453" y="1622560"/>
                  </a:lnTo>
                  <a:lnTo>
                    <a:pt x="3765909" y="1645250"/>
                  </a:lnTo>
                  <a:lnTo>
                    <a:pt x="3725899" y="1662171"/>
                  </a:lnTo>
                  <a:lnTo>
                    <a:pt x="3683000" y="1672746"/>
                  </a:lnTo>
                  <a:lnTo>
                    <a:pt x="3637788" y="1676399"/>
                  </a:lnTo>
                  <a:close/>
                </a:path>
              </a:pathLst>
            </a:custGeom>
            <a:solidFill>
              <a:srgbClr val="F4E2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11"/>
            <p:cNvSpPr/>
            <p:nvPr/>
          </p:nvSpPr>
          <p:spPr>
            <a:xfrm>
              <a:off x="2916935" y="5047488"/>
              <a:ext cx="3999229" cy="1758950"/>
            </a:xfrm>
            <a:custGeom>
              <a:rect b="b" l="l" r="r" t="t"/>
              <a:pathLst>
                <a:path extrusionOk="0" h="1758950" w="3999229">
                  <a:moveTo>
                    <a:pt x="3695700" y="1758696"/>
                  </a:moveTo>
                  <a:lnTo>
                    <a:pt x="306324" y="1758696"/>
                  </a:lnTo>
                  <a:lnTo>
                    <a:pt x="272795" y="1755648"/>
                  </a:lnTo>
                  <a:lnTo>
                    <a:pt x="242316" y="1749552"/>
                  </a:lnTo>
                  <a:lnTo>
                    <a:pt x="211836" y="1740408"/>
                  </a:lnTo>
                  <a:lnTo>
                    <a:pt x="198119" y="1734312"/>
                  </a:lnTo>
                  <a:lnTo>
                    <a:pt x="182880" y="1728215"/>
                  </a:lnTo>
                  <a:lnTo>
                    <a:pt x="143256" y="1705356"/>
                  </a:lnTo>
                  <a:lnTo>
                    <a:pt x="96012" y="1667256"/>
                  </a:lnTo>
                  <a:lnTo>
                    <a:pt x="56388" y="1620012"/>
                  </a:lnTo>
                  <a:lnTo>
                    <a:pt x="32004" y="1578864"/>
                  </a:lnTo>
                  <a:lnTo>
                    <a:pt x="25908" y="1563623"/>
                  </a:lnTo>
                  <a:lnTo>
                    <a:pt x="19812" y="1549908"/>
                  </a:lnTo>
                  <a:lnTo>
                    <a:pt x="10668" y="1519428"/>
                  </a:lnTo>
                  <a:lnTo>
                    <a:pt x="4572" y="1488948"/>
                  </a:lnTo>
                  <a:lnTo>
                    <a:pt x="1524" y="1455420"/>
                  </a:lnTo>
                  <a:lnTo>
                    <a:pt x="0" y="1440180"/>
                  </a:lnTo>
                  <a:lnTo>
                    <a:pt x="0" y="321563"/>
                  </a:lnTo>
                  <a:lnTo>
                    <a:pt x="1524" y="304799"/>
                  </a:lnTo>
                  <a:lnTo>
                    <a:pt x="1524" y="289559"/>
                  </a:lnTo>
                  <a:lnTo>
                    <a:pt x="10668" y="242315"/>
                  </a:lnTo>
                  <a:lnTo>
                    <a:pt x="25908" y="196595"/>
                  </a:lnTo>
                  <a:lnTo>
                    <a:pt x="54864" y="143255"/>
                  </a:lnTo>
                  <a:lnTo>
                    <a:pt x="92964" y="96011"/>
                  </a:lnTo>
                  <a:lnTo>
                    <a:pt x="140208" y="56387"/>
                  </a:lnTo>
                  <a:lnTo>
                    <a:pt x="181356" y="32003"/>
                  </a:lnTo>
                  <a:lnTo>
                    <a:pt x="225552" y="15239"/>
                  </a:lnTo>
                  <a:lnTo>
                    <a:pt x="239268" y="10667"/>
                  </a:lnTo>
                  <a:lnTo>
                    <a:pt x="256031" y="7619"/>
                  </a:lnTo>
                  <a:lnTo>
                    <a:pt x="271272" y="4571"/>
                  </a:lnTo>
                  <a:lnTo>
                    <a:pt x="288036" y="1524"/>
                  </a:lnTo>
                  <a:lnTo>
                    <a:pt x="303276" y="1524"/>
                  </a:lnTo>
                  <a:lnTo>
                    <a:pt x="320039" y="0"/>
                  </a:lnTo>
                  <a:lnTo>
                    <a:pt x="3694176" y="0"/>
                  </a:lnTo>
                  <a:lnTo>
                    <a:pt x="3709416" y="1524"/>
                  </a:lnTo>
                  <a:lnTo>
                    <a:pt x="3726180" y="4571"/>
                  </a:lnTo>
                  <a:lnTo>
                    <a:pt x="3741419" y="6095"/>
                  </a:lnTo>
                  <a:lnTo>
                    <a:pt x="3756660" y="10667"/>
                  </a:lnTo>
                  <a:lnTo>
                    <a:pt x="3773424" y="13715"/>
                  </a:lnTo>
                  <a:lnTo>
                    <a:pt x="3787140" y="19811"/>
                  </a:lnTo>
                  <a:lnTo>
                    <a:pt x="3829811" y="38099"/>
                  </a:lnTo>
                  <a:lnTo>
                    <a:pt x="3880103" y="71627"/>
                  </a:lnTo>
                  <a:lnTo>
                    <a:pt x="3891534" y="82295"/>
                  </a:lnTo>
                  <a:lnTo>
                    <a:pt x="309372" y="82295"/>
                  </a:lnTo>
                  <a:lnTo>
                    <a:pt x="297180" y="83819"/>
                  </a:lnTo>
                  <a:lnTo>
                    <a:pt x="286512" y="85343"/>
                  </a:lnTo>
                  <a:lnTo>
                    <a:pt x="274319" y="86867"/>
                  </a:lnTo>
                  <a:lnTo>
                    <a:pt x="262128" y="89915"/>
                  </a:lnTo>
                  <a:lnTo>
                    <a:pt x="240792" y="96011"/>
                  </a:lnTo>
                  <a:lnTo>
                    <a:pt x="228600" y="100583"/>
                  </a:lnTo>
                  <a:lnTo>
                    <a:pt x="219456" y="105155"/>
                  </a:lnTo>
                  <a:lnTo>
                    <a:pt x="208788" y="109727"/>
                  </a:lnTo>
                  <a:lnTo>
                    <a:pt x="170688" y="135635"/>
                  </a:lnTo>
                  <a:lnTo>
                    <a:pt x="138684" y="167639"/>
                  </a:lnTo>
                  <a:lnTo>
                    <a:pt x="111252" y="207263"/>
                  </a:lnTo>
                  <a:lnTo>
                    <a:pt x="94488" y="249935"/>
                  </a:lnTo>
                  <a:lnTo>
                    <a:pt x="89916" y="260603"/>
                  </a:lnTo>
                  <a:lnTo>
                    <a:pt x="88392" y="271271"/>
                  </a:lnTo>
                  <a:lnTo>
                    <a:pt x="85344" y="283463"/>
                  </a:lnTo>
                  <a:lnTo>
                    <a:pt x="83820" y="295655"/>
                  </a:lnTo>
                  <a:lnTo>
                    <a:pt x="83820" y="307847"/>
                  </a:lnTo>
                  <a:lnTo>
                    <a:pt x="82296" y="321563"/>
                  </a:lnTo>
                  <a:lnTo>
                    <a:pt x="82296" y="1449324"/>
                  </a:lnTo>
                  <a:lnTo>
                    <a:pt x="86868" y="1485900"/>
                  </a:lnTo>
                  <a:lnTo>
                    <a:pt x="89916" y="1496568"/>
                  </a:lnTo>
                  <a:lnTo>
                    <a:pt x="92964" y="1508760"/>
                  </a:lnTo>
                  <a:lnTo>
                    <a:pt x="97536" y="1519428"/>
                  </a:lnTo>
                  <a:lnTo>
                    <a:pt x="100584" y="1530095"/>
                  </a:lnTo>
                  <a:lnTo>
                    <a:pt x="105156" y="1540764"/>
                  </a:lnTo>
                  <a:lnTo>
                    <a:pt x="111252" y="1549908"/>
                  </a:lnTo>
                  <a:lnTo>
                    <a:pt x="121920" y="1569719"/>
                  </a:lnTo>
                  <a:lnTo>
                    <a:pt x="135636" y="1588008"/>
                  </a:lnTo>
                  <a:lnTo>
                    <a:pt x="150876" y="1606296"/>
                  </a:lnTo>
                  <a:lnTo>
                    <a:pt x="167640" y="1621535"/>
                  </a:lnTo>
                  <a:lnTo>
                    <a:pt x="185928" y="1635252"/>
                  </a:lnTo>
                  <a:lnTo>
                    <a:pt x="207264" y="1647444"/>
                  </a:lnTo>
                  <a:lnTo>
                    <a:pt x="216407" y="1653539"/>
                  </a:lnTo>
                  <a:lnTo>
                    <a:pt x="237743" y="1662684"/>
                  </a:lnTo>
                  <a:lnTo>
                    <a:pt x="249936" y="1665731"/>
                  </a:lnTo>
                  <a:lnTo>
                    <a:pt x="260604" y="1668780"/>
                  </a:lnTo>
                  <a:lnTo>
                    <a:pt x="272795" y="1671827"/>
                  </a:lnTo>
                  <a:lnTo>
                    <a:pt x="283464" y="1673352"/>
                  </a:lnTo>
                  <a:lnTo>
                    <a:pt x="307848" y="1676400"/>
                  </a:lnTo>
                  <a:lnTo>
                    <a:pt x="3891944" y="1676400"/>
                  </a:lnTo>
                  <a:lnTo>
                    <a:pt x="3883152" y="1684019"/>
                  </a:lnTo>
                  <a:lnTo>
                    <a:pt x="3832860" y="1719072"/>
                  </a:lnTo>
                  <a:lnTo>
                    <a:pt x="3788664" y="1738884"/>
                  </a:lnTo>
                  <a:lnTo>
                    <a:pt x="3774948" y="1744980"/>
                  </a:lnTo>
                  <a:lnTo>
                    <a:pt x="3759708" y="1748027"/>
                  </a:lnTo>
                  <a:lnTo>
                    <a:pt x="3742944" y="1752600"/>
                  </a:lnTo>
                  <a:lnTo>
                    <a:pt x="3727703" y="1755648"/>
                  </a:lnTo>
                  <a:lnTo>
                    <a:pt x="3695700" y="1758696"/>
                  </a:lnTo>
                  <a:close/>
                </a:path>
                <a:path extrusionOk="0" h="1758950" w="3999229">
                  <a:moveTo>
                    <a:pt x="3891944" y="1676400"/>
                  </a:moveTo>
                  <a:lnTo>
                    <a:pt x="3701796" y="1676400"/>
                  </a:lnTo>
                  <a:lnTo>
                    <a:pt x="3713988" y="1674876"/>
                  </a:lnTo>
                  <a:lnTo>
                    <a:pt x="3726180" y="1671827"/>
                  </a:lnTo>
                  <a:lnTo>
                    <a:pt x="3736848" y="1670304"/>
                  </a:lnTo>
                  <a:lnTo>
                    <a:pt x="3747516" y="1665731"/>
                  </a:lnTo>
                  <a:lnTo>
                    <a:pt x="3759708" y="1662684"/>
                  </a:lnTo>
                  <a:lnTo>
                    <a:pt x="3810000" y="1636776"/>
                  </a:lnTo>
                  <a:lnTo>
                    <a:pt x="3845052" y="1607819"/>
                  </a:lnTo>
                  <a:lnTo>
                    <a:pt x="3875532" y="1572768"/>
                  </a:lnTo>
                  <a:lnTo>
                    <a:pt x="3906011" y="1510284"/>
                  </a:lnTo>
                  <a:lnTo>
                    <a:pt x="3913632" y="1475232"/>
                  </a:lnTo>
                  <a:lnTo>
                    <a:pt x="3915156" y="1464564"/>
                  </a:lnTo>
                  <a:lnTo>
                    <a:pt x="3916680" y="1452372"/>
                  </a:lnTo>
                  <a:lnTo>
                    <a:pt x="3916680" y="309371"/>
                  </a:lnTo>
                  <a:lnTo>
                    <a:pt x="3913632" y="284987"/>
                  </a:lnTo>
                  <a:lnTo>
                    <a:pt x="3912108" y="274319"/>
                  </a:lnTo>
                  <a:lnTo>
                    <a:pt x="3909060" y="262127"/>
                  </a:lnTo>
                  <a:lnTo>
                    <a:pt x="3906011" y="251459"/>
                  </a:lnTo>
                  <a:lnTo>
                    <a:pt x="3902964" y="239267"/>
                  </a:lnTo>
                  <a:lnTo>
                    <a:pt x="3877056" y="188975"/>
                  </a:lnTo>
                  <a:lnTo>
                    <a:pt x="3848100" y="153923"/>
                  </a:lnTo>
                  <a:lnTo>
                    <a:pt x="3813048" y="124967"/>
                  </a:lnTo>
                  <a:lnTo>
                    <a:pt x="3750564" y="92963"/>
                  </a:lnTo>
                  <a:lnTo>
                    <a:pt x="3738372" y="89915"/>
                  </a:lnTo>
                  <a:lnTo>
                    <a:pt x="3727703" y="86867"/>
                  </a:lnTo>
                  <a:lnTo>
                    <a:pt x="3691128" y="82295"/>
                  </a:lnTo>
                  <a:lnTo>
                    <a:pt x="3891534" y="82295"/>
                  </a:lnTo>
                  <a:lnTo>
                    <a:pt x="3924300" y="115823"/>
                  </a:lnTo>
                  <a:lnTo>
                    <a:pt x="3959352" y="166115"/>
                  </a:lnTo>
                  <a:lnTo>
                    <a:pt x="3979164" y="208787"/>
                  </a:lnTo>
                  <a:lnTo>
                    <a:pt x="3992880" y="256031"/>
                  </a:lnTo>
                  <a:lnTo>
                    <a:pt x="3994403" y="271271"/>
                  </a:lnTo>
                  <a:lnTo>
                    <a:pt x="3997452" y="286511"/>
                  </a:lnTo>
                  <a:lnTo>
                    <a:pt x="3998976" y="303275"/>
                  </a:lnTo>
                  <a:lnTo>
                    <a:pt x="3998976" y="1453895"/>
                  </a:lnTo>
                  <a:lnTo>
                    <a:pt x="3992880" y="1502664"/>
                  </a:lnTo>
                  <a:lnTo>
                    <a:pt x="3979164" y="1548384"/>
                  </a:lnTo>
                  <a:lnTo>
                    <a:pt x="3974592" y="1562100"/>
                  </a:lnTo>
                  <a:lnTo>
                    <a:pt x="3945636" y="1615439"/>
                  </a:lnTo>
                  <a:lnTo>
                    <a:pt x="3906011" y="1664208"/>
                  </a:lnTo>
                  <a:lnTo>
                    <a:pt x="3891944" y="1676400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5" name="Google Shape;145;p11"/>
          <p:cNvSpPr txBox="1"/>
          <p:nvPr/>
        </p:nvSpPr>
        <p:spPr>
          <a:xfrm>
            <a:off x="3369129" y="5453946"/>
            <a:ext cx="3099435" cy="9131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2850">
            <a:spAutoFit/>
          </a:bodyPr>
          <a:lstStyle/>
          <a:p>
            <a:pPr indent="0" lvl="0" marL="12065" marR="5080" rtl="0" algn="ctr">
              <a:lnSpc>
                <a:spcPct val="11948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50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Сотрудники, документация,  отделы, собственные агенты,  отчеты, охрана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6" name="Google Shape;146;p11"/>
          <p:cNvGrpSpPr/>
          <p:nvPr/>
        </p:nvGrpSpPr>
        <p:grpSpPr>
          <a:xfrm>
            <a:off x="406908" y="1847088"/>
            <a:ext cx="2399030" cy="1732914"/>
            <a:chOff x="406908" y="1847088"/>
            <a:chExt cx="2399030" cy="1732914"/>
          </a:xfrm>
        </p:grpSpPr>
        <p:sp>
          <p:nvSpPr>
            <p:cNvPr id="147" name="Google Shape;147;p11"/>
            <p:cNvSpPr/>
            <p:nvPr/>
          </p:nvSpPr>
          <p:spPr>
            <a:xfrm>
              <a:off x="448056" y="1888236"/>
              <a:ext cx="2316480" cy="1651000"/>
            </a:xfrm>
            <a:custGeom>
              <a:rect b="b" l="l" r="r" t="t"/>
              <a:pathLst>
                <a:path extrusionOk="0" h="1651000" w="2316480">
                  <a:moveTo>
                    <a:pt x="2040636" y="1650492"/>
                  </a:moveTo>
                  <a:lnTo>
                    <a:pt x="274319" y="1650492"/>
                  </a:lnTo>
                  <a:lnTo>
                    <a:pt x="225175" y="1646049"/>
                  </a:lnTo>
                  <a:lnTo>
                    <a:pt x="178853" y="1633240"/>
                  </a:lnTo>
                  <a:lnTo>
                    <a:pt x="136143" y="1612843"/>
                  </a:lnTo>
                  <a:lnTo>
                    <a:pt x="97837" y="1585635"/>
                  </a:lnTo>
                  <a:lnTo>
                    <a:pt x="64722" y="1552393"/>
                  </a:lnTo>
                  <a:lnTo>
                    <a:pt x="37591" y="1513896"/>
                  </a:lnTo>
                  <a:lnTo>
                    <a:pt x="17234" y="1470921"/>
                  </a:lnTo>
                  <a:lnTo>
                    <a:pt x="4440" y="1424245"/>
                  </a:lnTo>
                  <a:lnTo>
                    <a:pt x="0" y="1374648"/>
                  </a:lnTo>
                  <a:lnTo>
                    <a:pt x="0" y="275843"/>
                  </a:lnTo>
                  <a:lnTo>
                    <a:pt x="4440" y="226246"/>
                  </a:lnTo>
                  <a:lnTo>
                    <a:pt x="17234" y="179570"/>
                  </a:lnTo>
                  <a:lnTo>
                    <a:pt x="37591" y="136595"/>
                  </a:lnTo>
                  <a:lnTo>
                    <a:pt x="64722" y="98098"/>
                  </a:lnTo>
                  <a:lnTo>
                    <a:pt x="97837" y="64856"/>
                  </a:lnTo>
                  <a:lnTo>
                    <a:pt x="136143" y="37648"/>
                  </a:lnTo>
                  <a:lnTo>
                    <a:pt x="178853" y="17251"/>
                  </a:lnTo>
                  <a:lnTo>
                    <a:pt x="225175" y="4442"/>
                  </a:lnTo>
                  <a:lnTo>
                    <a:pt x="274319" y="0"/>
                  </a:lnTo>
                  <a:lnTo>
                    <a:pt x="2040636" y="0"/>
                  </a:lnTo>
                  <a:lnTo>
                    <a:pt x="2090233" y="4442"/>
                  </a:lnTo>
                  <a:lnTo>
                    <a:pt x="2136909" y="17251"/>
                  </a:lnTo>
                  <a:lnTo>
                    <a:pt x="2179884" y="37648"/>
                  </a:lnTo>
                  <a:lnTo>
                    <a:pt x="2218381" y="64856"/>
                  </a:lnTo>
                  <a:lnTo>
                    <a:pt x="2251623" y="98098"/>
                  </a:lnTo>
                  <a:lnTo>
                    <a:pt x="2278831" y="136595"/>
                  </a:lnTo>
                  <a:lnTo>
                    <a:pt x="2299228" y="179570"/>
                  </a:lnTo>
                  <a:lnTo>
                    <a:pt x="2312037" y="226246"/>
                  </a:lnTo>
                  <a:lnTo>
                    <a:pt x="2316479" y="275843"/>
                  </a:lnTo>
                  <a:lnTo>
                    <a:pt x="2316479" y="1374648"/>
                  </a:lnTo>
                  <a:lnTo>
                    <a:pt x="2312037" y="1424245"/>
                  </a:lnTo>
                  <a:lnTo>
                    <a:pt x="2299228" y="1470921"/>
                  </a:lnTo>
                  <a:lnTo>
                    <a:pt x="2278831" y="1513896"/>
                  </a:lnTo>
                  <a:lnTo>
                    <a:pt x="2251623" y="1552393"/>
                  </a:lnTo>
                  <a:lnTo>
                    <a:pt x="2218381" y="1585635"/>
                  </a:lnTo>
                  <a:lnTo>
                    <a:pt x="2179884" y="1612843"/>
                  </a:lnTo>
                  <a:lnTo>
                    <a:pt x="2136909" y="1633240"/>
                  </a:lnTo>
                  <a:lnTo>
                    <a:pt x="2090233" y="1646049"/>
                  </a:lnTo>
                  <a:lnTo>
                    <a:pt x="2040636" y="1650492"/>
                  </a:lnTo>
                  <a:close/>
                </a:path>
              </a:pathLst>
            </a:custGeom>
            <a:solidFill>
              <a:srgbClr val="FDFDC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148;p11"/>
            <p:cNvSpPr/>
            <p:nvPr/>
          </p:nvSpPr>
          <p:spPr>
            <a:xfrm>
              <a:off x="406908" y="1847088"/>
              <a:ext cx="2399030" cy="1732914"/>
            </a:xfrm>
            <a:custGeom>
              <a:rect b="b" l="l" r="r" t="t"/>
              <a:pathLst>
                <a:path extrusionOk="0" h="1732914" w="2399030">
                  <a:moveTo>
                    <a:pt x="2097024" y="1524"/>
                  </a:moveTo>
                  <a:lnTo>
                    <a:pt x="298704" y="1524"/>
                  </a:lnTo>
                  <a:lnTo>
                    <a:pt x="315467" y="0"/>
                  </a:lnTo>
                  <a:lnTo>
                    <a:pt x="2081784" y="0"/>
                  </a:lnTo>
                  <a:lnTo>
                    <a:pt x="2097024" y="1524"/>
                  </a:lnTo>
                  <a:close/>
                </a:path>
                <a:path extrusionOk="0" h="1732914" w="2399030">
                  <a:moveTo>
                    <a:pt x="2115312" y="1731264"/>
                  </a:moveTo>
                  <a:lnTo>
                    <a:pt x="284988" y="1731264"/>
                  </a:lnTo>
                  <a:lnTo>
                    <a:pt x="268224" y="1728216"/>
                  </a:lnTo>
                  <a:lnTo>
                    <a:pt x="252983" y="1726692"/>
                  </a:lnTo>
                  <a:lnTo>
                    <a:pt x="237743" y="1722120"/>
                  </a:lnTo>
                  <a:lnTo>
                    <a:pt x="222504" y="1719072"/>
                  </a:lnTo>
                  <a:lnTo>
                    <a:pt x="208788" y="1712976"/>
                  </a:lnTo>
                  <a:lnTo>
                    <a:pt x="193548" y="1708404"/>
                  </a:lnTo>
                  <a:lnTo>
                    <a:pt x="179831" y="1700784"/>
                  </a:lnTo>
                  <a:lnTo>
                    <a:pt x="166116" y="1694688"/>
                  </a:lnTo>
                  <a:lnTo>
                    <a:pt x="115824" y="1661159"/>
                  </a:lnTo>
                  <a:lnTo>
                    <a:pt x="73152" y="1618488"/>
                  </a:lnTo>
                  <a:lnTo>
                    <a:pt x="39624" y="1568196"/>
                  </a:lnTo>
                  <a:lnTo>
                    <a:pt x="19812" y="1525524"/>
                  </a:lnTo>
                  <a:lnTo>
                    <a:pt x="13716" y="1510284"/>
                  </a:lnTo>
                  <a:lnTo>
                    <a:pt x="10668" y="1496567"/>
                  </a:lnTo>
                  <a:lnTo>
                    <a:pt x="6096" y="1481328"/>
                  </a:lnTo>
                  <a:lnTo>
                    <a:pt x="3048" y="1466088"/>
                  </a:lnTo>
                  <a:lnTo>
                    <a:pt x="1524" y="1449324"/>
                  </a:lnTo>
                  <a:lnTo>
                    <a:pt x="0" y="1434084"/>
                  </a:lnTo>
                  <a:lnTo>
                    <a:pt x="0" y="301751"/>
                  </a:lnTo>
                  <a:lnTo>
                    <a:pt x="6096" y="252983"/>
                  </a:lnTo>
                  <a:lnTo>
                    <a:pt x="18288" y="208787"/>
                  </a:lnTo>
                  <a:lnTo>
                    <a:pt x="24384" y="195071"/>
                  </a:lnTo>
                  <a:lnTo>
                    <a:pt x="30480" y="179831"/>
                  </a:lnTo>
                  <a:lnTo>
                    <a:pt x="53340" y="141731"/>
                  </a:lnTo>
                  <a:lnTo>
                    <a:pt x="91440" y="94487"/>
                  </a:lnTo>
                  <a:lnTo>
                    <a:pt x="137160" y="54863"/>
                  </a:lnTo>
                  <a:lnTo>
                    <a:pt x="178307" y="32003"/>
                  </a:lnTo>
                  <a:lnTo>
                    <a:pt x="236219" y="10667"/>
                  </a:lnTo>
                  <a:lnTo>
                    <a:pt x="281940" y="1524"/>
                  </a:lnTo>
                  <a:lnTo>
                    <a:pt x="2113788" y="1524"/>
                  </a:lnTo>
                  <a:lnTo>
                    <a:pt x="2129028" y="4572"/>
                  </a:lnTo>
                  <a:lnTo>
                    <a:pt x="2145792" y="6096"/>
                  </a:lnTo>
                  <a:lnTo>
                    <a:pt x="2161032" y="10667"/>
                  </a:lnTo>
                  <a:lnTo>
                    <a:pt x="2174748" y="13715"/>
                  </a:lnTo>
                  <a:lnTo>
                    <a:pt x="2189988" y="19811"/>
                  </a:lnTo>
                  <a:lnTo>
                    <a:pt x="2232660" y="38099"/>
                  </a:lnTo>
                  <a:lnTo>
                    <a:pt x="2281428" y="71627"/>
                  </a:lnTo>
                  <a:lnTo>
                    <a:pt x="2293737" y="82296"/>
                  </a:lnTo>
                  <a:lnTo>
                    <a:pt x="304800" y="82296"/>
                  </a:lnTo>
                  <a:lnTo>
                    <a:pt x="292607" y="83819"/>
                  </a:lnTo>
                  <a:lnTo>
                    <a:pt x="281940" y="85343"/>
                  </a:lnTo>
                  <a:lnTo>
                    <a:pt x="269748" y="86867"/>
                  </a:lnTo>
                  <a:lnTo>
                    <a:pt x="259080" y="89915"/>
                  </a:lnTo>
                  <a:lnTo>
                    <a:pt x="214883" y="105155"/>
                  </a:lnTo>
                  <a:lnTo>
                    <a:pt x="169164" y="134111"/>
                  </a:lnTo>
                  <a:lnTo>
                    <a:pt x="137160" y="166115"/>
                  </a:lnTo>
                  <a:lnTo>
                    <a:pt x="111252" y="204215"/>
                  </a:lnTo>
                  <a:lnTo>
                    <a:pt x="92964" y="245363"/>
                  </a:lnTo>
                  <a:lnTo>
                    <a:pt x="89916" y="257555"/>
                  </a:lnTo>
                  <a:lnTo>
                    <a:pt x="86868" y="268223"/>
                  </a:lnTo>
                  <a:lnTo>
                    <a:pt x="85344" y="280415"/>
                  </a:lnTo>
                  <a:lnTo>
                    <a:pt x="83820" y="291083"/>
                  </a:lnTo>
                  <a:lnTo>
                    <a:pt x="82296" y="303275"/>
                  </a:lnTo>
                  <a:lnTo>
                    <a:pt x="82296" y="1427988"/>
                  </a:lnTo>
                  <a:lnTo>
                    <a:pt x="83820" y="1438656"/>
                  </a:lnTo>
                  <a:lnTo>
                    <a:pt x="83820" y="1450848"/>
                  </a:lnTo>
                  <a:lnTo>
                    <a:pt x="86868" y="1463040"/>
                  </a:lnTo>
                  <a:lnTo>
                    <a:pt x="88392" y="1473708"/>
                  </a:lnTo>
                  <a:lnTo>
                    <a:pt x="92964" y="1484376"/>
                  </a:lnTo>
                  <a:lnTo>
                    <a:pt x="109728" y="1525524"/>
                  </a:lnTo>
                  <a:lnTo>
                    <a:pt x="134112" y="1563624"/>
                  </a:lnTo>
                  <a:lnTo>
                    <a:pt x="166116" y="1595628"/>
                  </a:lnTo>
                  <a:lnTo>
                    <a:pt x="204216" y="1621536"/>
                  </a:lnTo>
                  <a:lnTo>
                    <a:pt x="245364" y="1639824"/>
                  </a:lnTo>
                  <a:lnTo>
                    <a:pt x="268224" y="1644396"/>
                  </a:lnTo>
                  <a:lnTo>
                    <a:pt x="278892" y="1647443"/>
                  </a:lnTo>
                  <a:lnTo>
                    <a:pt x="291083" y="1648968"/>
                  </a:lnTo>
                  <a:lnTo>
                    <a:pt x="303276" y="1648968"/>
                  </a:lnTo>
                  <a:lnTo>
                    <a:pt x="315467" y="1650492"/>
                  </a:lnTo>
                  <a:lnTo>
                    <a:pt x="2293268" y="1650492"/>
                  </a:lnTo>
                  <a:lnTo>
                    <a:pt x="2284476" y="1658112"/>
                  </a:lnTo>
                  <a:lnTo>
                    <a:pt x="2234184" y="1693164"/>
                  </a:lnTo>
                  <a:lnTo>
                    <a:pt x="2191512" y="1712976"/>
                  </a:lnTo>
                  <a:lnTo>
                    <a:pt x="2132076" y="1728216"/>
                  </a:lnTo>
                  <a:lnTo>
                    <a:pt x="2115312" y="1731264"/>
                  </a:lnTo>
                  <a:close/>
                </a:path>
                <a:path extrusionOk="0" h="1732914" w="2399030">
                  <a:moveTo>
                    <a:pt x="2293268" y="1650492"/>
                  </a:moveTo>
                  <a:lnTo>
                    <a:pt x="2093976" y="1650492"/>
                  </a:lnTo>
                  <a:lnTo>
                    <a:pt x="2106168" y="1648968"/>
                  </a:lnTo>
                  <a:lnTo>
                    <a:pt x="2116836" y="1647443"/>
                  </a:lnTo>
                  <a:lnTo>
                    <a:pt x="2161032" y="1636776"/>
                  </a:lnTo>
                  <a:lnTo>
                    <a:pt x="2211324" y="1610868"/>
                  </a:lnTo>
                  <a:lnTo>
                    <a:pt x="2246376" y="1583436"/>
                  </a:lnTo>
                  <a:lnTo>
                    <a:pt x="2275332" y="1548384"/>
                  </a:lnTo>
                  <a:lnTo>
                    <a:pt x="2292096" y="1517904"/>
                  </a:lnTo>
                  <a:lnTo>
                    <a:pt x="2298192" y="1508760"/>
                  </a:lnTo>
                  <a:lnTo>
                    <a:pt x="2301240" y="1498092"/>
                  </a:lnTo>
                  <a:lnTo>
                    <a:pt x="2305812" y="1485900"/>
                  </a:lnTo>
                  <a:lnTo>
                    <a:pt x="2311908" y="1464564"/>
                  </a:lnTo>
                  <a:lnTo>
                    <a:pt x="2313432" y="1452372"/>
                  </a:lnTo>
                  <a:lnTo>
                    <a:pt x="2314956" y="1441704"/>
                  </a:lnTo>
                  <a:lnTo>
                    <a:pt x="2316480" y="1429512"/>
                  </a:lnTo>
                  <a:lnTo>
                    <a:pt x="2316480" y="304799"/>
                  </a:lnTo>
                  <a:lnTo>
                    <a:pt x="2314956" y="294131"/>
                  </a:lnTo>
                  <a:lnTo>
                    <a:pt x="2311908" y="269747"/>
                  </a:lnTo>
                  <a:lnTo>
                    <a:pt x="2293620" y="216407"/>
                  </a:lnTo>
                  <a:lnTo>
                    <a:pt x="2264664" y="169163"/>
                  </a:lnTo>
                  <a:lnTo>
                    <a:pt x="2232660" y="137160"/>
                  </a:lnTo>
                  <a:lnTo>
                    <a:pt x="2194560" y="111251"/>
                  </a:lnTo>
                  <a:lnTo>
                    <a:pt x="2183892" y="106679"/>
                  </a:lnTo>
                  <a:lnTo>
                    <a:pt x="2174748" y="102108"/>
                  </a:lnTo>
                  <a:lnTo>
                    <a:pt x="2153412" y="92963"/>
                  </a:lnTo>
                  <a:lnTo>
                    <a:pt x="2141220" y="89915"/>
                  </a:lnTo>
                  <a:lnTo>
                    <a:pt x="2130551" y="86867"/>
                  </a:lnTo>
                  <a:lnTo>
                    <a:pt x="2119884" y="85343"/>
                  </a:lnTo>
                  <a:lnTo>
                    <a:pt x="2095500" y="82296"/>
                  </a:lnTo>
                  <a:lnTo>
                    <a:pt x="2293737" y="82296"/>
                  </a:lnTo>
                  <a:lnTo>
                    <a:pt x="2325624" y="114299"/>
                  </a:lnTo>
                  <a:lnTo>
                    <a:pt x="2359152" y="164591"/>
                  </a:lnTo>
                  <a:lnTo>
                    <a:pt x="2378964" y="207263"/>
                  </a:lnTo>
                  <a:lnTo>
                    <a:pt x="2394204" y="266699"/>
                  </a:lnTo>
                  <a:lnTo>
                    <a:pt x="2397252" y="283463"/>
                  </a:lnTo>
                  <a:lnTo>
                    <a:pt x="2397252" y="298703"/>
                  </a:lnTo>
                  <a:lnTo>
                    <a:pt x="2398776" y="315467"/>
                  </a:lnTo>
                  <a:lnTo>
                    <a:pt x="2398776" y="1431036"/>
                  </a:lnTo>
                  <a:lnTo>
                    <a:pt x="2397252" y="1447800"/>
                  </a:lnTo>
                  <a:lnTo>
                    <a:pt x="2395728" y="1463040"/>
                  </a:lnTo>
                  <a:lnTo>
                    <a:pt x="2392680" y="1478280"/>
                  </a:lnTo>
                  <a:lnTo>
                    <a:pt x="2388108" y="1493520"/>
                  </a:lnTo>
                  <a:lnTo>
                    <a:pt x="2385060" y="1508760"/>
                  </a:lnTo>
                  <a:lnTo>
                    <a:pt x="2378964" y="1524000"/>
                  </a:lnTo>
                  <a:lnTo>
                    <a:pt x="2374392" y="1537716"/>
                  </a:lnTo>
                  <a:lnTo>
                    <a:pt x="2368296" y="1552955"/>
                  </a:lnTo>
                  <a:lnTo>
                    <a:pt x="2360676" y="1565147"/>
                  </a:lnTo>
                  <a:lnTo>
                    <a:pt x="2345436" y="1591055"/>
                  </a:lnTo>
                  <a:lnTo>
                    <a:pt x="2327148" y="1615440"/>
                  </a:lnTo>
                  <a:lnTo>
                    <a:pt x="2307336" y="1638300"/>
                  </a:lnTo>
                  <a:lnTo>
                    <a:pt x="2293268" y="1650492"/>
                  </a:lnTo>
                  <a:close/>
                </a:path>
                <a:path extrusionOk="0" h="1732914" w="2399030">
                  <a:moveTo>
                    <a:pt x="2083308" y="1732788"/>
                  </a:moveTo>
                  <a:lnTo>
                    <a:pt x="315467" y="1732788"/>
                  </a:lnTo>
                  <a:lnTo>
                    <a:pt x="300228" y="1731264"/>
                  </a:lnTo>
                  <a:lnTo>
                    <a:pt x="2100072" y="1731264"/>
                  </a:lnTo>
                  <a:lnTo>
                    <a:pt x="2083308" y="1732788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9" name="Google Shape;149;p11"/>
          <p:cNvSpPr txBox="1"/>
          <p:nvPr/>
        </p:nvSpPr>
        <p:spPr>
          <a:xfrm>
            <a:off x="884926" y="2092007"/>
            <a:ext cx="1440180" cy="12103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5080" rtl="0" algn="ctr">
              <a:lnSpc>
                <a:spcPct val="997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50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Клиенты,  конкуренты,  частный дом,  адвокат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0" name="Google Shape;150;p11"/>
          <p:cNvGrpSpPr/>
          <p:nvPr/>
        </p:nvGrpSpPr>
        <p:grpSpPr>
          <a:xfrm>
            <a:off x="413004" y="3662172"/>
            <a:ext cx="2392680" cy="1280160"/>
            <a:chOff x="413004" y="3662172"/>
            <a:chExt cx="2392680" cy="1280160"/>
          </a:xfrm>
        </p:grpSpPr>
        <p:sp>
          <p:nvSpPr>
            <p:cNvPr id="151" name="Google Shape;151;p11"/>
            <p:cNvSpPr/>
            <p:nvPr/>
          </p:nvSpPr>
          <p:spPr>
            <a:xfrm>
              <a:off x="454151" y="3703320"/>
              <a:ext cx="2310765" cy="1198245"/>
            </a:xfrm>
            <a:custGeom>
              <a:rect b="b" l="l" r="r" t="t"/>
              <a:pathLst>
                <a:path extrusionOk="0" h="1198245" w="2310765">
                  <a:moveTo>
                    <a:pt x="2110740" y="1197864"/>
                  </a:moveTo>
                  <a:lnTo>
                    <a:pt x="199643" y="1197864"/>
                  </a:lnTo>
                  <a:lnTo>
                    <a:pt x="153555" y="1192563"/>
                  </a:lnTo>
                  <a:lnTo>
                    <a:pt x="111411" y="1177478"/>
                  </a:lnTo>
                  <a:lnTo>
                    <a:pt x="74360" y="1153836"/>
                  </a:lnTo>
                  <a:lnTo>
                    <a:pt x="43547" y="1122863"/>
                  </a:lnTo>
                  <a:lnTo>
                    <a:pt x="20118" y="1085785"/>
                  </a:lnTo>
                  <a:lnTo>
                    <a:pt x="5220" y="1043828"/>
                  </a:lnTo>
                  <a:lnTo>
                    <a:pt x="0" y="998219"/>
                  </a:lnTo>
                  <a:lnTo>
                    <a:pt x="0" y="199643"/>
                  </a:lnTo>
                  <a:lnTo>
                    <a:pt x="5220" y="153555"/>
                  </a:lnTo>
                  <a:lnTo>
                    <a:pt x="20118" y="111411"/>
                  </a:lnTo>
                  <a:lnTo>
                    <a:pt x="43547" y="74360"/>
                  </a:lnTo>
                  <a:lnTo>
                    <a:pt x="74360" y="43547"/>
                  </a:lnTo>
                  <a:lnTo>
                    <a:pt x="111411" y="20118"/>
                  </a:lnTo>
                  <a:lnTo>
                    <a:pt x="153555" y="5220"/>
                  </a:lnTo>
                  <a:lnTo>
                    <a:pt x="199643" y="0"/>
                  </a:lnTo>
                  <a:lnTo>
                    <a:pt x="2110740" y="0"/>
                  </a:lnTo>
                  <a:lnTo>
                    <a:pt x="2156348" y="5220"/>
                  </a:lnTo>
                  <a:lnTo>
                    <a:pt x="2198305" y="20118"/>
                  </a:lnTo>
                  <a:lnTo>
                    <a:pt x="2235383" y="43547"/>
                  </a:lnTo>
                  <a:lnTo>
                    <a:pt x="2266356" y="74360"/>
                  </a:lnTo>
                  <a:lnTo>
                    <a:pt x="2289998" y="111411"/>
                  </a:lnTo>
                  <a:lnTo>
                    <a:pt x="2305083" y="153555"/>
                  </a:lnTo>
                  <a:lnTo>
                    <a:pt x="2310383" y="199643"/>
                  </a:lnTo>
                  <a:lnTo>
                    <a:pt x="2310383" y="998219"/>
                  </a:lnTo>
                  <a:lnTo>
                    <a:pt x="2305083" y="1043828"/>
                  </a:lnTo>
                  <a:lnTo>
                    <a:pt x="2289998" y="1085785"/>
                  </a:lnTo>
                  <a:lnTo>
                    <a:pt x="2266356" y="1122863"/>
                  </a:lnTo>
                  <a:lnTo>
                    <a:pt x="2235383" y="1153836"/>
                  </a:lnTo>
                  <a:lnTo>
                    <a:pt x="2198305" y="1177478"/>
                  </a:lnTo>
                  <a:lnTo>
                    <a:pt x="2156348" y="1192563"/>
                  </a:lnTo>
                  <a:lnTo>
                    <a:pt x="2110740" y="1197864"/>
                  </a:lnTo>
                  <a:close/>
                </a:path>
              </a:pathLst>
            </a:custGeom>
            <a:solidFill>
              <a:srgbClr val="CCEB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" name="Google Shape;152;p11"/>
            <p:cNvSpPr/>
            <p:nvPr/>
          </p:nvSpPr>
          <p:spPr>
            <a:xfrm>
              <a:off x="413004" y="3662172"/>
              <a:ext cx="2392680" cy="1280160"/>
            </a:xfrm>
            <a:custGeom>
              <a:rect b="b" l="l" r="r" t="t"/>
              <a:pathLst>
                <a:path extrusionOk="0" h="1280160" w="2392680">
                  <a:moveTo>
                    <a:pt x="2153412" y="1280160"/>
                  </a:moveTo>
                  <a:lnTo>
                    <a:pt x="240792" y="1280160"/>
                  </a:lnTo>
                  <a:lnTo>
                    <a:pt x="217931" y="1278636"/>
                  </a:lnTo>
                  <a:lnTo>
                    <a:pt x="170688" y="1269492"/>
                  </a:lnTo>
                  <a:lnTo>
                    <a:pt x="128016" y="1251204"/>
                  </a:lnTo>
                  <a:lnTo>
                    <a:pt x="88392" y="1226820"/>
                  </a:lnTo>
                  <a:lnTo>
                    <a:pt x="56388" y="1193292"/>
                  </a:lnTo>
                  <a:lnTo>
                    <a:pt x="30480" y="1155192"/>
                  </a:lnTo>
                  <a:lnTo>
                    <a:pt x="10668" y="1112520"/>
                  </a:lnTo>
                  <a:lnTo>
                    <a:pt x="1524" y="1065276"/>
                  </a:lnTo>
                  <a:lnTo>
                    <a:pt x="0" y="1040892"/>
                  </a:lnTo>
                  <a:lnTo>
                    <a:pt x="0" y="240792"/>
                  </a:lnTo>
                  <a:lnTo>
                    <a:pt x="4572" y="193548"/>
                  </a:lnTo>
                  <a:lnTo>
                    <a:pt x="18288" y="149352"/>
                  </a:lnTo>
                  <a:lnTo>
                    <a:pt x="39624" y="108204"/>
                  </a:lnTo>
                  <a:lnTo>
                    <a:pt x="68580" y="71628"/>
                  </a:lnTo>
                  <a:lnTo>
                    <a:pt x="103632" y="42672"/>
                  </a:lnTo>
                  <a:lnTo>
                    <a:pt x="144780" y="19812"/>
                  </a:lnTo>
                  <a:lnTo>
                    <a:pt x="190500" y="4572"/>
                  </a:lnTo>
                  <a:lnTo>
                    <a:pt x="237743" y="0"/>
                  </a:lnTo>
                  <a:lnTo>
                    <a:pt x="2151888" y="0"/>
                  </a:lnTo>
                  <a:lnTo>
                    <a:pt x="2197608" y="4572"/>
                  </a:lnTo>
                  <a:lnTo>
                    <a:pt x="2243328" y="18288"/>
                  </a:lnTo>
                  <a:lnTo>
                    <a:pt x="2284476" y="39624"/>
                  </a:lnTo>
                  <a:lnTo>
                    <a:pt x="2321052" y="68580"/>
                  </a:lnTo>
                  <a:lnTo>
                    <a:pt x="2333521" y="82296"/>
                  </a:lnTo>
                  <a:lnTo>
                    <a:pt x="227076" y="82296"/>
                  </a:lnTo>
                  <a:lnTo>
                    <a:pt x="210312" y="85344"/>
                  </a:lnTo>
                  <a:lnTo>
                    <a:pt x="166116" y="100584"/>
                  </a:lnTo>
                  <a:lnTo>
                    <a:pt x="129540" y="126492"/>
                  </a:lnTo>
                  <a:lnTo>
                    <a:pt x="102108" y="163068"/>
                  </a:lnTo>
                  <a:lnTo>
                    <a:pt x="85344" y="207264"/>
                  </a:lnTo>
                  <a:lnTo>
                    <a:pt x="82296" y="222504"/>
                  </a:lnTo>
                  <a:lnTo>
                    <a:pt x="82296" y="1053084"/>
                  </a:lnTo>
                  <a:lnTo>
                    <a:pt x="92964" y="1098804"/>
                  </a:lnTo>
                  <a:lnTo>
                    <a:pt x="126492" y="1150620"/>
                  </a:lnTo>
                  <a:lnTo>
                    <a:pt x="138684" y="1159764"/>
                  </a:lnTo>
                  <a:lnTo>
                    <a:pt x="150876" y="1170432"/>
                  </a:lnTo>
                  <a:lnTo>
                    <a:pt x="190500" y="1190244"/>
                  </a:lnTo>
                  <a:lnTo>
                    <a:pt x="240792" y="1197864"/>
                  </a:lnTo>
                  <a:lnTo>
                    <a:pt x="2332274" y="1197864"/>
                  </a:lnTo>
                  <a:lnTo>
                    <a:pt x="2322576" y="1208532"/>
                  </a:lnTo>
                  <a:lnTo>
                    <a:pt x="2287524" y="1237488"/>
                  </a:lnTo>
                  <a:lnTo>
                    <a:pt x="2246376" y="1260348"/>
                  </a:lnTo>
                  <a:lnTo>
                    <a:pt x="2202180" y="1274064"/>
                  </a:lnTo>
                  <a:lnTo>
                    <a:pt x="2177796" y="1278636"/>
                  </a:lnTo>
                  <a:lnTo>
                    <a:pt x="2153412" y="1280160"/>
                  </a:lnTo>
                  <a:close/>
                </a:path>
                <a:path extrusionOk="0" h="1280160" w="2392680">
                  <a:moveTo>
                    <a:pt x="2332274" y="1197864"/>
                  </a:moveTo>
                  <a:lnTo>
                    <a:pt x="2165604" y="1197864"/>
                  </a:lnTo>
                  <a:lnTo>
                    <a:pt x="2182368" y="1194816"/>
                  </a:lnTo>
                  <a:lnTo>
                    <a:pt x="2196084" y="1191768"/>
                  </a:lnTo>
                  <a:lnTo>
                    <a:pt x="2238756" y="1171956"/>
                  </a:lnTo>
                  <a:lnTo>
                    <a:pt x="2272284" y="1141476"/>
                  </a:lnTo>
                  <a:lnTo>
                    <a:pt x="2296668" y="1103376"/>
                  </a:lnTo>
                  <a:lnTo>
                    <a:pt x="2308860" y="1057656"/>
                  </a:lnTo>
                  <a:lnTo>
                    <a:pt x="2310384" y="1039368"/>
                  </a:lnTo>
                  <a:lnTo>
                    <a:pt x="2310384" y="242316"/>
                  </a:lnTo>
                  <a:lnTo>
                    <a:pt x="2308860" y="227076"/>
                  </a:lnTo>
                  <a:lnTo>
                    <a:pt x="2307336" y="210312"/>
                  </a:lnTo>
                  <a:lnTo>
                    <a:pt x="2304288" y="195072"/>
                  </a:lnTo>
                  <a:lnTo>
                    <a:pt x="2298192" y="181356"/>
                  </a:lnTo>
                  <a:lnTo>
                    <a:pt x="2292096" y="166116"/>
                  </a:lnTo>
                  <a:lnTo>
                    <a:pt x="2264664" y="129540"/>
                  </a:lnTo>
                  <a:lnTo>
                    <a:pt x="2229612" y="102108"/>
                  </a:lnTo>
                  <a:lnTo>
                    <a:pt x="2185416" y="85344"/>
                  </a:lnTo>
                  <a:lnTo>
                    <a:pt x="2170176" y="82296"/>
                  </a:lnTo>
                  <a:lnTo>
                    <a:pt x="2333521" y="82296"/>
                  </a:lnTo>
                  <a:lnTo>
                    <a:pt x="2362200" y="123444"/>
                  </a:lnTo>
                  <a:lnTo>
                    <a:pt x="2380488" y="167640"/>
                  </a:lnTo>
                  <a:lnTo>
                    <a:pt x="2391156" y="213360"/>
                  </a:lnTo>
                  <a:lnTo>
                    <a:pt x="2392680" y="237744"/>
                  </a:lnTo>
                  <a:lnTo>
                    <a:pt x="2392578" y="1040892"/>
                  </a:lnTo>
                  <a:lnTo>
                    <a:pt x="2388108" y="1085088"/>
                  </a:lnTo>
                  <a:lnTo>
                    <a:pt x="2374392" y="1130808"/>
                  </a:lnTo>
                  <a:lnTo>
                    <a:pt x="2353056" y="1171956"/>
                  </a:lnTo>
                  <a:lnTo>
                    <a:pt x="2337816" y="1191768"/>
                  </a:lnTo>
                  <a:lnTo>
                    <a:pt x="2332274" y="1197864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3" name="Google Shape;153;p11"/>
          <p:cNvSpPr txBox="1"/>
          <p:nvPr/>
        </p:nvSpPr>
        <p:spPr>
          <a:xfrm>
            <a:off x="537496" y="4124987"/>
            <a:ext cx="2145030" cy="3219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50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Личный страховщик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4" name="Google Shape;154;p11"/>
          <p:cNvGrpSpPr/>
          <p:nvPr/>
        </p:nvGrpSpPr>
        <p:grpSpPr>
          <a:xfrm>
            <a:off x="376427" y="5024628"/>
            <a:ext cx="2429510" cy="1760220"/>
            <a:chOff x="376427" y="5024628"/>
            <a:chExt cx="2429510" cy="1760220"/>
          </a:xfrm>
        </p:grpSpPr>
        <p:sp>
          <p:nvSpPr>
            <p:cNvPr id="155" name="Google Shape;155;p11"/>
            <p:cNvSpPr/>
            <p:nvPr/>
          </p:nvSpPr>
          <p:spPr>
            <a:xfrm>
              <a:off x="417575" y="5065776"/>
              <a:ext cx="2346960" cy="1678305"/>
            </a:xfrm>
            <a:custGeom>
              <a:rect b="b" l="l" r="r" t="t"/>
              <a:pathLst>
                <a:path extrusionOk="0" h="1678304" w="2346960">
                  <a:moveTo>
                    <a:pt x="2066544" y="1677924"/>
                  </a:moveTo>
                  <a:lnTo>
                    <a:pt x="280416" y="1677924"/>
                  </a:lnTo>
                  <a:lnTo>
                    <a:pt x="234790" y="1674270"/>
                  </a:lnTo>
                  <a:lnTo>
                    <a:pt x="191560" y="1663695"/>
                  </a:lnTo>
                  <a:lnTo>
                    <a:pt x="151293" y="1646774"/>
                  </a:lnTo>
                  <a:lnTo>
                    <a:pt x="114556" y="1624084"/>
                  </a:lnTo>
                  <a:lnTo>
                    <a:pt x="81915" y="1596199"/>
                  </a:lnTo>
                  <a:lnTo>
                    <a:pt x="53937" y="1563697"/>
                  </a:lnTo>
                  <a:lnTo>
                    <a:pt x="31190" y="1527153"/>
                  </a:lnTo>
                  <a:lnTo>
                    <a:pt x="14240" y="1487143"/>
                  </a:lnTo>
                  <a:lnTo>
                    <a:pt x="3654" y="1444244"/>
                  </a:lnTo>
                  <a:lnTo>
                    <a:pt x="0" y="1399032"/>
                  </a:lnTo>
                  <a:lnTo>
                    <a:pt x="0" y="280416"/>
                  </a:lnTo>
                  <a:lnTo>
                    <a:pt x="3654" y="234790"/>
                  </a:lnTo>
                  <a:lnTo>
                    <a:pt x="14240" y="191560"/>
                  </a:lnTo>
                  <a:lnTo>
                    <a:pt x="31190" y="151293"/>
                  </a:lnTo>
                  <a:lnTo>
                    <a:pt x="53937" y="114556"/>
                  </a:lnTo>
                  <a:lnTo>
                    <a:pt x="81915" y="81915"/>
                  </a:lnTo>
                  <a:lnTo>
                    <a:pt x="114556" y="53937"/>
                  </a:lnTo>
                  <a:lnTo>
                    <a:pt x="151293" y="31190"/>
                  </a:lnTo>
                  <a:lnTo>
                    <a:pt x="191560" y="14240"/>
                  </a:lnTo>
                  <a:lnTo>
                    <a:pt x="234790" y="3654"/>
                  </a:lnTo>
                  <a:lnTo>
                    <a:pt x="280416" y="0"/>
                  </a:lnTo>
                  <a:lnTo>
                    <a:pt x="2066544" y="0"/>
                  </a:lnTo>
                  <a:lnTo>
                    <a:pt x="2112169" y="3654"/>
                  </a:lnTo>
                  <a:lnTo>
                    <a:pt x="2155399" y="14240"/>
                  </a:lnTo>
                  <a:lnTo>
                    <a:pt x="2195666" y="31190"/>
                  </a:lnTo>
                  <a:lnTo>
                    <a:pt x="2232403" y="53937"/>
                  </a:lnTo>
                  <a:lnTo>
                    <a:pt x="2265044" y="81915"/>
                  </a:lnTo>
                  <a:lnTo>
                    <a:pt x="2293022" y="114556"/>
                  </a:lnTo>
                  <a:lnTo>
                    <a:pt x="2315769" y="151293"/>
                  </a:lnTo>
                  <a:lnTo>
                    <a:pt x="2332719" y="191560"/>
                  </a:lnTo>
                  <a:lnTo>
                    <a:pt x="2343305" y="234790"/>
                  </a:lnTo>
                  <a:lnTo>
                    <a:pt x="2346959" y="280416"/>
                  </a:lnTo>
                  <a:lnTo>
                    <a:pt x="2346959" y="1399032"/>
                  </a:lnTo>
                  <a:lnTo>
                    <a:pt x="2343305" y="1444244"/>
                  </a:lnTo>
                  <a:lnTo>
                    <a:pt x="2332719" y="1487143"/>
                  </a:lnTo>
                  <a:lnTo>
                    <a:pt x="2315769" y="1527153"/>
                  </a:lnTo>
                  <a:lnTo>
                    <a:pt x="2293022" y="1563697"/>
                  </a:lnTo>
                  <a:lnTo>
                    <a:pt x="2265044" y="1596199"/>
                  </a:lnTo>
                  <a:lnTo>
                    <a:pt x="2232403" y="1624084"/>
                  </a:lnTo>
                  <a:lnTo>
                    <a:pt x="2195666" y="1646774"/>
                  </a:lnTo>
                  <a:lnTo>
                    <a:pt x="2155399" y="1663695"/>
                  </a:lnTo>
                  <a:lnTo>
                    <a:pt x="2112169" y="1674270"/>
                  </a:lnTo>
                  <a:lnTo>
                    <a:pt x="2066544" y="1677924"/>
                  </a:lnTo>
                  <a:close/>
                </a:path>
              </a:pathLst>
            </a:custGeom>
            <a:solidFill>
              <a:srgbClr val="F4E2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" name="Google Shape;156;p11"/>
            <p:cNvSpPr/>
            <p:nvPr/>
          </p:nvSpPr>
          <p:spPr>
            <a:xfrm>
              <a:off x="376427" y="5024628"/>
              <a:ext cx="2429510" cy="1760220"/>
            </a:xfrm>
            <a:custGeom>
              <a:rect b="b" l="l" r="r" t="t"/>
              <a:pathLst>
                <a:path extrusionOk="0" h="1760220" w="2429510">
                  <a:moveTo>
                    <a:pt x="2125980" y="1760219"/>
                  </a:moveTo>
                  <a:lnTo>
                    <a:pt x="304800" y="1760219"/>
                  </a:lnTo>
                  <a:lnTo>
                    <a:pt x="272795" y="1757172"/>
                  </a:lnTo>
                  <a:lnTo>
                    <a:pt x="211836" y="1741931"/>
                  </a:lnTo>
                  <a:lnTo>
                    <a:pt x="169164" y="1722119"/>
                  </a:lnTo>
                  <a:lnTo>
                    <a:pt x="118872" y="1688592"/>
                  </a:lnTo>
                  <a:lnTo>
                    <a:pt x="74676" y="1645919"/>
                  </a:lnTo>
                  <a:lnTo>
                    <a:pt x="39624" y="1595627"/>
                  </a:lnTo>
                  <a:lnTo>
                    <a:pt x="19812" y="1551431"/>
                  </a:lnTo>
                  <a:lnTo>
                    <a:pt x="6096" y="1505712"/>
                  </a:lnTo>
                  <a:lnTo>
                    <a:pt x="4572" y="1490472"/>
                  </a:lnTo>
                  <a:lnTo>
                    <a:pt x="1524" y="1473708"/>
                  </a:lnTo>
                  <a:lnTo>
                    <a:pt x="0" y="1456943"/>
                  </a:lnTo>
                  <a:lnTo>
                    <a:pt x="0" y="306323"/>
                  </a:lnTo>
                  <a:lnTo>
                    <a:pt x="3048" y="272795"/>
                  </a:lnTo>
                  <a:lnTo>
                    <a:pt x="9144" y="242315"/>
                  </a:lnTo>
                  <a:lnTo>
                    <a:pt x="13716" y="227075"/>
                  </a:lnTo>
                  <a:lnTo>
                    <a:pt x="19812" y="211835"/>
                  </a:lnTo>
                  <a:lnTo>
                    <a:pt x="24384" y="196595"/>
                  </a:lnTo>
                  <a:lnTo>
                    <a:pt x="32004" y="182879"/>
                  </a:lnTo>
                  <a:lnTo>
                    <a:pt x="38100" y="169163"/>
                  </a:lnTo>
                  <a:lnTo>
                    <a:pt x="53340" y="143255"/>
                  </a:lnTo>
                  <a:lnTo>
                    <a:pt x="92964" y="96011"/>
                  </a:lnTo>
                  <a:lnTo>
                    <a:pt x="140208" y="56387"/>
                  </a:lnTo>
                  <a:lnTo>
                    <a:pt x="181356" y="32003"/>
                  </a:lnTo>
                  <a:lnTo>
                    <a:pt x="239268" y="10667"/>
                  </a:lnTo>
                  <a:lnTo>
                    <a:pt x="256031" y="7619"/>
                  </a:lnTo>
                  <a:lnTo>
                    <a:pt x="286512" y="1524"/>
                  </a:lnTo>
                  <a:lnTo>
                    <a:pt x="303276" y="0"/>
                  </a:lnTo>
                  <a:lnTo>
                    <a:pt x="2122932" y="0"/>
                  </a:lnTo>
                  <a:lnTo>
                    <a:pt x="2156460" y="3047"/>
                  </a:lnTo>
                  <a:lnTo>
                    <a:pt x="2171700" y="6095"/>
                  </a:lnTo>
                  <a:lnTo>
                    <a:pt x="2186940" y="10667"/>
                  </a:lnTo>
                  <a:lnTo>
                    <a:pt x="2202180" y="13715"/>
                  </a:lnTo>
                  <a:lnTo>
                    <a:pt x="2260092" y="38099"/>
                  </a:lnTo>
                  <a:lnTo>
                    <a:pt x="2310384" y="71627"/>
                  </a:lnTo>
                  <a:lnTo>
                    <a:pt x="2321814" y="82295"/>
                  </a:lnTo>
                  <a:lnTo>
                    <a:pt x="309372" y="82295"/>
                  </a:lnTo>
                  <a:lnTo>
                    <a:pt x="272795" y="86867"/>
                  </a:lnTo>
                  <a:lnTo>
                    <a:pt x="251460" y="92963"/>
                  </a:lnTo>
                  <a:lnTo>
                    <a:pt x="239268" y="96011"/>
                  </a:lnTo>
                  <a:lnTo>
                    <a:pt x="217931" y="105155"/>
                  </a:lnTo>
                  <a:lnTo>
                    <a:pt x="170688" y="135635"/>
                  </a:lnTo>
                  <a:lnTo>
                    <a:pt x="138684" y="167639"/>
                  </a:lnTo>
                  <a:lnTo>
                    <a:pt x="111252" y="205739"/>
                  </a:lnTo>
                  <a:lnTo>
                    <a:pt x="106680" y="216407"/>
                  </a:lnTo>
                  <a:lnTo>
                    <a:pt x="100584" y="227075"/>
                  </a:lnTo>
                  <a:lnTo>
                    <a:pt x="97536" y="237743"/>
                  </a:lnTo>
                  <a:lnTo>
                    <a:pt x="92964" y="249935"/>
                  </a:lnTo>
                  <a:lnTo>
                    <a:pt x="86868" y="271271"/>
                  </a:lnTo>
                  <a:lnTo>
                    <a:pt x="82296" y="307847"/>
                  </a:lnTo>
                  <a:lnTo>
                    <a:pt x="82296" y="1450848"/>
                  </a:lnTo>
                  <a:lnTo>
                    <a:pt x="86868" y="1487424"/>
                  </a:lnTo>
                  <a:lnTo>
                    <a:pt x="89916" y="1498091"/>
                  </a:lnTo>
                  <a:lnTo>
                    <a:pt x="92964" y="1510284"/>
                  </a:lnTo>
                  <a:lnTo>
                    <a:pt x="109728" y="1551431"/>
                  </a:lnTo>
                  <a:lnTo>
                    <a:pt x="135636" y="1591056"/>
                  </a:lnTo>
                  <a:lnTo>
                    <a:pt x="167640" y="1623060"/>
                  </a:lnTo>
                  <a:lnTo>
                    <a:pt x="205740" y="1648968"/>
                  </a:lnTo>
                  <a:lnTo>
                    <a:pt x="248412" y="1667256"/>
                  </a:lnTo>
                  <a:lnTo>
                    <a:pt x="260604" y="1670304"/>
                  </a:lnTo>
                  <a:lnTo>
                    <a:pt x="271272" y="1673352"/>
                  </a:lnTo>
                  <a:lnTo>
                    <a:pt x="283464" y="1676400"/>
                  </a:lnTo>
                  <a:lnTo>
                    <a:pt x="295656" y="1677923"/>
                  </a:lnTo>
                  <a:lnTo>
                    <a:pt x="307848" y="1677923"/>
                  </a:lnTo>
                  <a:lnTo>
                    <a:pt x="321563" y="1679448"/>
                  </a:lnTo>
                  <a:lnTo>
                    <a:pt x="2321596" y="1679448"/>
                  </a:lnTo>
                  <a:lnTo>
                    <a:pt x="2313432" y="1687068"/>
                  </a:lnTo>
                  <a:lnTo>
                    <a:pt x="2289048" y="1705356"/>
                  </a:lnTo>
                  <a:lnTo>
                    <a:pt x="2263140" y="1720596"/>
                  </a:lnTo>
                  <a:lnTo>
                    <a:pt x="2247900" y="1728215"/>
                  </a:lnTo>
                  <a:lnTo>
                    <a:pt x="2234184" y="1735835"/>
                  </a:lnTo>
                  <a:lnTo>
                    <a:pt x="2218944" y="1740408"/>
                  </a:lnTo>
                  <a:lnTo>
                    <a:pt x="2203704" y="1746504"/>
                  </a:lnTo>
                  <a:lnTo>
                    <a:pt x="2189988" y="1751076"/>
                  </a:lnTo>
                  <a:lnTo>
                    <a:pt x="2173224" y="1754123"/>
                  </a:lnTo>
                  <a:lnTo>
                    <a:pt x="2157984" y="1757172"/>
                  </a:lnTo>
                  <a:lnTo>
                    <a:pt x="2125980" y="1760219"/>
                  </a:lnTo>
                  <a:close/>
                </a:path>
                <a:path extrusionOk="0" h="1760220" w="2429510">
                  <a:moveTo>
                    <a:pt x="2321596" y="1679448"/>
                  </a:moveTo>
                  <a:lnTo>
                    <a:pt x="2107692" y="1679448"/>
                  </a:lnTo>
                  <a:lnTo>
                    <a:pt x="2119884" y="1677923"/>
                  </a:lnTo>
                  <a:lnTo>
                    <a:pt x="2132076" y="1677923"/>
                  </a:lnTo>
                  <a:lnTo>
                    <a:pt x="2142744" y="1676400"/>
                  </a:lnTo>
                  <a:lnTo>
                    <a:pt x="2154936" y="1673352"/>
                  </a:lnTo>
                  <a:lnTo>
                    <a:pt x="2167128" y="1671827"/>
                  </a:lnTo>
                  <a:lnTo>
                    <a:pt x="2177796" y="1668780"/>
                  </a:lnTo>
                  <a:lnTo>
                    <a:pt x="2188464" y="1664208"/>
                  </a:lnTo>
                  <a:lnTo>
                    <a:pt x="2200655" y="1659635"/>
                  </a:lnTo>
                  <a:lnTo>
                    <a:pt x="2211324" y="1655064"/>
                  </a:lnTo>
                  <a:lnTo>
                    <a:pt x="2258568" y="1626108"/>
                  </a:lnTo>
                  <a:lnTo>
                    <a:pt x="2290572" y="1594104"/>
                  </a:lnTo>
                  <a:lnTo>
                    <a:pt x="2318004" y="1554480"/>
                  </a:lnTo>
                  <a:lnTo>
                    <a:pt x="2336292" y="1511808"/>
                  </a:lnTo>
                  <a:lnTo>
                    <a:pt x="2343912" y="1476756"/>
                  </a:lnTo>
                  <a:lnTo>
                    <a:pt x="2345436" y="1466088"/>
                  </a:lnTo>
                  <a:lnTo>
                    <a:pt x="2346960" y="1453895"/>
                  </a:lnTo>
                  <a:lnTo>
                    <a:pt x="2346960" y="309371"/>
                  </a:lnTo>
                  <a:lnTo>
                    <a:pt x="2345436" y="297179"/>
                  </a:lnTo>
                  <a:lnTo>
                    <a:pt x="2343912" y="286511"/>
                  </a:lnTo>
                  <a:lnTo>
                    <a:pt x="2342388" y="274319"/>
                  </a:lnTo>
                  <a:lnTo>
                    <a:pt x="2328672" y="228599"/>
                  </a:lnTo>
                  <a:lnTo>
                    <a:pt x="2307336" y="188975"/>
                  </a:lnTo>
                  <a:lnTo>
                    <a:pt x="2278380" y="153923"/>
                  </a:lnTo>
                  <a:lnTo>
                    <a:pt x="2243328" y="124967"/>
                  </a:lnTo>
                  <a:lnTo>
                    <a:pt x="2191512" y="97535"/>
                  </a:lnTo>
                  <a:lnTo>
                    <a:pt x="2121408" y="82295"/>
                  </a:lnTo>
                  <a:lnTo>
                    <a:pt x="2321814" y="82295"/>
                  </a:lnTo>
                  <a:lnTo>
                    <a:pt x="2354580" y="115823"/>
                  </a:lnTo>
                  <a:lnTo>
                    <a:pt x="2389632" y="166115"/>
                  </a:lnTo>
                  <a:lnTo>
                    <a:pt x="2409444" y="210311"/>
                  </a:lnTo>
                  <a:lnTo>
                    <a:pt x="2414016" y="225551"/>
                  </a:lnTo>
                  <a:lnTo>
                    <a:pt x="2418588" y="239267"/>
                  </a:lnTo>
                  <a:lnTo>
                    <a:pt x="2421636" y="256031"/>
                  </a:lnTo>
                  <a:lnTo>
                    <a:pt x="2427732" y="286511"/>
                  </a:lnTo>
                  <a:lnTo>
                    <a:pt x="2429256" y="303275"/>
                  </a:lnTo>
                  <a:lnTo>
                    <a:pt x="2429256" y="1455420"/>
                  </a:lnTo>
                  <a:lnTo>
                    <a:pt x="2427732" y="1472184"/>
                  </a:lnTo>
                  <a:lnTo>
                    <a:pt x="2424684" y="1487424"/>
                  </a:lnTo>
                  <a:lnTo>
                    <a:pt x="2423160" y="1504188"/>
                  </a:lnTo>
                  <a:lnTo>
                    <a:pt x="2418588" y="1519428"/>
                  </a:lnTo>
                  <a:lnTo>
                    <a:pt x="2415540" y="1534668"/>
                  </a:lnTo>
                  <a:lnTo>
                    <a:pt x="2409444" y="1549908"/>
                  </a:lnTo>
                  <a:lnTo>
                    <a:pt x="2403348" y="1563623"/>
                  </a:lnTo>
                  <a:lnTo>
                    <a:pt x="2397252" y="1578864"/>
                  </a:lnTo>
                  <a:lnTo>
                    <a:pt x="2391156" y="1592580"/>
                  </a:lnTo>
                  <a:lnTo>
                    <a:pt x="2374392" y="1618488"/>
                  </a:lnTo>
                  <a:lnTo>
                    <a:pt x="2357628" y="1642872"/>
                  </a:lnTo>
                  <a:lnTo>
                    <a:pt x="2336292" y="1665731"/>
                  </a:lnTo>
                  <a:lnTo>
                    <a:pt x="2321596" y="1679448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7" name="Google Shape;157;p11"/>
          <p:cNvSpPr txBox="1"/>
          <p:nvPr/>
        </p:nvSpPr>
        <p:spPr>
          <a:xfrm>
            <a:off x="1011384" y="5580405"/>
            <a:ext cx="1156335" cy="6178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2850">
            <a:spAutoFit/>
          </a:bodyPr>
          <a:lstStyle/>
          <a:p>
            <a:pPr indent="-102235" lvl="0" marL="114300" marR="5080" rtl="0" algn="l">
              <a:lnSpc>
                <a:spcPct val="11948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50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Наличные,  контракт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8" name="Google Shape;158;p11"/>
          <p:cNvGrpSpPr/>
          <p:nvPr/>
        </p:nvGrpSpPr>
        <p:grpSpPr>
          <a:xfrm>
            <a:off x="7007352" y="1850135"/>
            <a:ext cx="3290570" cy="1760220"/>
            <a:chOff x="7007352" y="1850135"/>
            <a:chExt cx="3290570" cy="1760220"/>
          </a:xfrm>
        </p:grpSpPr>
        <p:sp>
          <p:nvSpPr>
            <p:cNvPr id="159" name="Google Shape;159;p11"/>
            <p:cNvSpPr/>
            <p:nvPr/>
          </p:nvSpPr>
          <p:spPr>
            <a:xfrm>
              <a:off x="7048500" y="1889759"/>
              <a:ext cx="3208020" cy="1679575"/>
            </a:xfrm>
            <a:custGeom>
              <a:rect b="b" l="l" r="r" t="t"/>
              <a:pathLst>
                <a:path extrusionOk="0" h="1679575" w="3208020">
                  <a:moveTo>
                    <a:pt x="2927603" y="1679448"/>
                  </a:moveTo>
                  <a:lnTo>
                    <a:pt x="280416" y="1679448"/>
                  </a:lnTo>
                  <a:lnTo>
                    <a:pt x="234790" y="1675793"/>
                  </a:lnTo>
                  <a:lnTo>
                    <a:pt x="191560" y="1665207"/>
                  </a:lnTo>
                  <a:lnTo>
                    <a:pt x="151293" y="1648257"/>
                  </a:lnTo>
                  <a:lnTo>
                    <a:pt x="114556" y="1625510"/>
                  </a:lnTo>
                  <a:lnTo>
                    <a:pt x="81915" y="1597533"/>
                  </a:lnTo>
                  <a:lnTo>
                    <a:pt x="53937" y="1564891"/>
                  </a:lnTo>
                  <a:lnTo>
                    <a:pt x="31190" y="1528154"/>
                  </a:lnTo>
                  <a:lnTo>
                    <a:pt x="14240" y="1487887"/>
                  </a:lnTo>
                  <a:lnTo>
                    <a:pt x="3654" y="1444657"/>
                  </a:lnTo>
                  <a:lnTo>
                    <a:pt x="0" y="1399032"/>
                  </a:lnTo>
                  <a:lnTo>
                    <a:pt x="0" y="280416"/>
                  </a:lnTo>
                  <a:lnTo>
                    <a:pt x="3654" y="235160"/>
                  </a:lnTo>
                  <a:lnTo>
                    <a:pt x="14240" y="192145"/>
                  </a:lnTo>
                  <a:lnTo>
                    <a:pt x="31190" y="151965"/>
                  </a:lnTo>
                  <a:lnTo>
                    <a:pt x="53937" y="115214"/>
                  </a:lnTo>
                  <a:lnTo>
                    <a:pt x="81915" y="82486"/>
                  </a:lnTo>
                  <a:lnTo>
                    <a:pt x="114556" y="54376"/>
                  </a:lnTo>
                  <a:lnTo>
                    <a:pt x="151293" y="31478"/>
                  </a:lnTo>
                  <a:lnTo>
                    <a:pt x="191560" y="14386"/>
                  </a:lnTo>
                  <a:lnTo>
                    <a:pt x="234790" y="3695"/>
                  </a:lnTo>
                  <a:lnTo>
                    <a:pt x="280416" y="0"/>
                  </a:lnTo>
                  <a:lnTo>
                    <a:pt x="2927603" y="0"/>
                  </a:lnTo>
                  <a:lnTo>
                    <a:pt x="2972859" y="3695"/>
                  </a:lnTo>
                  <a:lnTo>
                    <a:pt x="3015873" y="14386"/>
                  </a:lnTo>
                  <a:lnTo>
                    <a:pt x="3056054" y="31478"/>
                  </a:lnTo>
                  <a:lnTo>
                    <a:pt x="3092805" y="54376"/>
                  </a:lnTo>
                  <a:lnTo>
                    <a:pt x="3125533" y="82486"/>
                  </a:lnTo>
                  <a:lnTo>
                    <a:pt x="3153643" y="115214"/>
                  </a:lnTo>
                  <a:lnTo>
                    <a:pt x="3176541" y="151965"/>
                  </a:lnTo>
                  <a:lnTo>
                    <a:pt x="3193633" y="192145"/>
                  </a:lnTo>
                  <a:lnTo>
                    <a:pt x="3204324" y="235160"/>
                  </a:lnTo>
                  <a:lnTo>
                    <a:pt x="3208019" y="280416"/>
                  </a:lnTo>
                  <a:lnTo>
                    <a:pt x="3208019" y="1399032"/>
                  </a:lnTo>
                  <a:lnTo>
                    <a:pt x="3204324" y="1444657"/>
                  </a:lnTo>
                  <a:lnTo>
                    <a:pt x="3193633" y="1487887"/>
                  </a:lnTo>
                  <a:lnTo>
                    <a:pt x="3176541" y="1528154"/>
                  </a:lnTo>
                  <a:lnTo>
                    <a:pt x="3153643" y="1564891"/>
                  </a:lnTo>
                  <a:lnTo>
                    <a:pt x="3125533" y="1597533"/>
                  </a:lnTo>
                  <a:lnTo>
                    <a:pt x="3092805" y="1625510"/>
                  </a:lnTo>
                  <a:lnTo>
                    <a:pt x="3056054" y="1648257"/>
                  </a:lnTo>
                  <a:lnTo>
                    <a:pt x="3015873" y="1665207"/>
                  </a:lnTo>
                  <a:lnTo>
                    <a:pt x="2972859" y="1675793"/>
                  </a:lnTo>
                  <a:lnTo>
                    <a:pt x="2927603" y="1679448"/>
                  </a:lnTo>
                  <a:close/>
                </a:path>
              </a:pathLst>
            </a:custGeom>
            <a:solidFill>
              <a:srgbClr val="FDFDC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Google Shape;160;p11"/>
            <p:cNvSpPr/>
            <p:nvPr/>
          </p:nvSpPr>
          <p:spPr>
            <a:xfrm>
              <a:off x="7007352" y="1850135"/>
              <a:ext cx="3290570" cy="1760220"/>
            </a:xfrm>
            <a:custGeom>
              <a:rect b="b" l="l" r="r" t="t"/>
              <a:pathLst>
                <a:path extrusionOk="0" h="1760220" w="3290570">
                  <a:moveTo>
                    <a:pt x="2985516" y="1760220"/>
                  </a:moveTo>
                  <a:lnTo>
                    <a:pt x="304800" y="1760220"/>
                  </a:lnTo>
                  <a:lnTo>
                    <a:pt x="272795" y="1757172"/>
                  </a:lnTo>
                  <a:lnTo>
                    <a:pt x="257556" y="1754124"/>
                  </a:lnTo>
                  <a:lnTo>
                    <a:pt x="242316" y="1749552"/>
                  </a:lnTo>
                  <a:lnTo>
                    <a:pt x="227076" y="1746503"/>
                  </a:lnTo>
                  <a:lnTo>
                    <a:pt x="211836" y="1740407"/>
                  </a:lnTo>
                  <a:lnTo>
                    <a:pt x="196595" y="1735836"/>
                  </a:lnTo>
                  <a:lnTo>
                    <a:pt x="182880" y="1728215"/>
                  </a:lnTo>
                  <a:lnTo>
                    <a:pt x="143256" y="1706880"/>
                  </a:lnTo>
                  <a:lnTo>
                    <a:pt x="96012" y="1667256"/>
                  </a:lnTo>
                  <a:lnTo>
                    <a:pt x="56388" y="1620011"/>
                  </a:lnTo>
                  <a:lnTo>
                    <a:pt x="32004" y="1578864"/>
                  </a:lnTo>
                  <a:lnTo>
                    <a:pt x="15240" y="1534667"/>
                  </a:lnTo>
                  <a:lnTo>
                    <a:pt x="10668" y="1520952"/>
                  </a:lnTo>
                  <a:lnTo>
                    <a:pt x="6096" y="1504188"/>
                  </a:lnTo>
                  <a:lnTo>
                    <a:pt x="4572" y="1488948"/>
                  </a:lnTo>
                  <a:lnTo>
                    <a:pt x="1524" y="1473708"/>
                  </a:lnTo>
                  <a:lnTo>
                    <a:pt x="0" y="1456944"/>
                  </a:lnTo>
                  <a:lnTo>
                    <a:pt x="0" y="304799"/>
                  </a:lnTo>
                  <a:lnTo>
                    <a:pt x="6096" y="256031"/>
                  </a:lnTo>
                  <a:lnTo>
                    <a:pt x="19812" y="210311"/>
                  </a:lnTo>
                  <a:lnTo>
                    <a:pt x="24384" y="196595"/>
                  </a:lnTo>
                  <a:lnTo>
                    <a:pt x="32004" y="181355"/>
                  </a:lnTo>
                  <a:lnTo>
                    <a:pt x="38100" y="167639"/>
                  </a:lnTo>
                  <a:lnTo>
                    <a:pt x="53340" y="141731"/>
                  </a:lnTo>
                  <a:lnTo>
                    <a:pt x="92964" y="94487"/>
                  </a:lnTo>
                  <a:lnTo>
                    <a:pt x="140208" y="54863"/>
                  </a:lnTo>
                  <a:lnTo>
                    <a:pt x="181356" y="32003"/>
                  </a:lnTo>
                  <a:lnTo>
                    <a:pt x="195072" y="24383"/>
                  </a:lnTo>
                  <a:lnTo>
                    <a:pt x="208788" y="19811"/>
                  </a:lnTo>
                  <a:lnTo>
                    <a:pt x="224028" y="13715"/>
                  </a:lnTo>
                  <a:lnTo>
                    <a:pt x="239268" y="9143"/>
                  </a:lnTo>
                  <a:lnTo>
                    <a:pt x="256031" y="6095"/>
                  </a:lnTo>
                  <a:lnTo>
                    <a:pt x="271272" y="3047"/>
                  </a:lnTo>
                  <a:lnTo>
                    <a:pt x="303276" y="0"/>
                  </a:lnTo>
                  <a:lnTo>
                    <a:pt x="2983992" y="0"/>
                  </a:lnTo>
                  <a:lnTo>
                    <a:pt x="3015996" y="3047"/>
                  </a:lnTo>
                  <a:lnTo>
                    <a:pt x="3032760" y="6095"/>
                  </a:lnTo>
                  <a:lnTo>
                    <a:pt x="3048000" y="9143"/>
                  </a:lnTo>
                  <a:lnTo>
                    <a:pt x="3078480" y="18287"/>
                  </a:lnTo>
                  <a:lnTo>
                    <a:pt x="3092196" y="24383"/>
                  </a:lnTo>
                  <a:lnTo>
                    <a:pt x="3107435" y="30479"/>
                  </a:lnTo>
                  <a:lnTo>
                    <a:pt x="3121152" y="38099"/>
                  </a:lnTo>
                  <a:lnTo>
                    <a:pt x="3147060" y="53339"/>
                  </a:lnTo>
                  <a:lnTo>
                    <a:pt x="3171444" y="71627"/>
                  </a:lnTo>
                  <a:lnTo>
                    <a:pt x="3181994" y="80771"/>
                  </a:lnTo>
                  <a:lnTo>
                    <a:pt x="321563" y="80771"/>
                  </a:lnTo>
                  <a:lnTo>
                    <a:pt x="309372" y="82295"/>
                  </a:lnTo>
                  <a:lnTo>
                    <a:pt x="297180" y="82295"/>
                  </a:lnTo>
                  <a:lnTo>
                    <a:pt x="284988" y="83819"/>
                  </a:lnTo>
                  <a:lnTo>
                    <a:pt x="239268" y="96011"/>
                  </a:lnTo>
                  <a:lnTo>
                    <a:pt x="188976" y="120395"/>
                  </a:lnTo>
                  <a:lnTo>
                    <a:pt x="153924" y="149351"/>
                  </a:lnTo>
                  <a:lnTo>
                    <a:pt x="123444" y="184403"/>
                  </a:lnTo>
                  <a:lnTo>
                    <a:pt x="92964" y="248411"/>
                  </a:lnTo>
                  <a:lnTo>
                    <a:pt x="85344" y="283463"/>
                  </a:lnTo>
                  <a:lnTo>
                    <a:pt x="83820" y="294131"/>
                  </a:lnTo>
                  <a:lnTo>
                    <a:pt x="82296" y="306323"/>
                  </a:lnTo>
                  <a:lnTo>
                    <a:pt x="82296" y="1450848"/>
                  </a:lnTo>
                  <a:lnTo>
                    <a:pt x="89916" y="1498092"/>
                  </a:lnTo>
                  <a:lnTo>
                    <a:pt x="105156" y="1542288"/>
                  </a:lnTo>
                  <a:lnTo>
                    <a:pt x="135636" y="1589532"/>
                  </a:lnTo>
                  <a:lnTo>
                    <a:pt x="167640" y="1621536"/>
                  </a:lnTo>
                  <a:lnTo>
                    <a:pt x="205740" y="1648968"/>
                  </a:lnTo>
                  <a:lnTo>
                    <a:pt x="248412" y="1667256"/>
                  </a:lnTo>
                  <a:lnTo>
                    <a:pt x="260604" y="1670303"/>
                  </a:lnTo>
                  <a:lnTo>
                    <a:pt x="271272" y="1673352"/>
                  </a:lnTo>
                  <a:lnTo>
                    <a:pt x="307848" y="1677924"/>
                  </a:lnTo>
                  <a:lnTo>
                    <a:pt x="3182656" y="1677924"/>
                  </a:lnTo>
                  <a:lnTo>
                    <a:pt x="3174492" y="1685544"/>
                  </a:lnTo>
                  <a:lnTo>
                    <a:pt x="3124200" y="1720595"/>
                  </a:lnTo>
                  <a:lnTo>
                    <a:pt x="3080003" y="1740407"/>
                  </a:lnTo>
                  <a:lnTo>
                    <a:pt x="3019044" y="1755648"/>
                  </a:lnTo>
                  <a:lnTo>
                    <a:pt x="3002280" y="1758695"/>
                  </a:lnTo>
                  <a:lnTo>
                    <a:pt x="2985516" y="1760220"/>
                  </a:lnTo>
                  <a:close/>
                </a:path>
                <a:path extrusionOk="0" h="1760220" w="3290570">
                  <a:moveTo>
                    <a:pt x="3182656" y="1677924"/>
                  </a:moveTo>
                  <a:lnTo>
                    <a:pt x="2979419" y="1677924"/>
                  </a:lnTo>
                  <a:lnTo>
                    <a:pt x="3015996" y="1673352"/>
                  </a:lnTo>
                  <a:lnTo>
                    <a:pt x="3026664" y="1670303"/>
                  </a:lnTo>
                  <a:lnTo>
                    <a:pt x="3070860" y="1655064"/>
                  </a:lnTo>
                  <a:lnTo>
                    <a:pt x="3119627" y="1624584"/>
                  </a:lnTo>
                  <a:lnTo>
                    <a:pt x="3151632" y="1592580"/>
                  </a:lnTo>
                  <a:lnTo>
                    <a:pt x="3177540" y="1554480"/>
                  </a:lnTo>
                  <a:lnTo>
                    <a:pt x="3195827" y="1510284"/>
                  </a:lnTo>
                  <a:lnTo>
                    <a:pt x="3201924" y="1488948"/>
                  </a:lnTo>
                  <a:lnTo>
                    <a:pt x="3204972" y="1476756"/>
                  </a:lnTo>
                  <a:lnTo>
                    <a:pt x="3206496" y="1464564"/>
                  </a:lnTo>
                  <a:lnTo>
                    <a:pt x="3206496" y="1452371"/>
                  </a:lnTo>
                  <a:lnTo>
                    <a:pt x="3208019" y="1438656"/>
                  </a:lnTo>
                  <a:lnTo>
                    <a:pt x="3208019" y="321563"/>
                  </a:lnTo>
                  <a:lnTo>
                    <a:pt x="3206496" y="309371"/>
                  </a:lnTo>
                  <a:lnTo>
                    <a:pt x="3206496" y="297179"/>
                  </a:lnTo>
                  <a:lnTo>
                    <a:pt x="3204972" y="284987"/>
                  </a:lnTo>
                  <a:lnTo>
                    <a:pt x="3201924" y="272795"/>
                  </a:lnTo>
                  <a:lnTo>
                    <a:pt x="3200400" y="262127"/>
                  </a:lnTo>
                  <a:lnTo>
                    <a:pt x="3197352" y="249935"/>
                  </a:lnTo>
                  <a:lnTo>
                    <a:pt x="3192780" y="239267"/>
                  </a:lnTo>
                  <a:lnTo>
                    <a:pt x="3189732" y="228599"/>
                  </a:lnTo>
                  <a:lnTo>
                    <a:pt x="3183635" y="217931"/>
                  </a:lnTo>
                  <a:lnTo>
                    <a:pt x="3179064" y="208787"/>
                  </a:lnTo>
                  <a:lnTo>
                    <a:pt x="3168396" y="188975"/>
                  </a:lnTo>
                  <a:lnTo>
                    <a:pt x="3139440" y="152399"/>
                  </a:lnTo>
                  <a:lnTo>
                    <a:pt x="3104388" y="123443"/>
                  </a:lnTo>
                  <a:lnTo>
                    <a:pt x="3061716" y="100583"/>
                  </a:lnTo>
                  <a:lnTo>
                    <a:pt x="3052572" y="96011"/>
                  </a:lnTo>
                  <a:lnTo>
                    <a:pt x="3040380" y="92963"/>
                  </a:lnTo>
                  <a:lnTo>
                    <a:pt x="3029711" y="89915"/>
                  </a:lnTo>
                  <a:lnTo>
                    <a:pt x="3005327" y="83819"/>
                  </a:lnTo>
                  <a:lnTo>
                    <a:pt x="2994660" y="82295"/>
                  </a:lnTo>
                  <a:lnTo>
                    <a:pt x="2982468" y="82295"/>
                  </a:lnTo>
                  <a:lnTo>
                    <a:pt x="2968752" y="80771"/>
                  </a:lnTo>
                  <a:lnTo>
                    <a:pt x="3181994" y="80771"/>
                  </a:lnTo>
                  <a:lnTo>
                    <a:pt x="3194303" y="91439"/>
                  </a:lnTo>
                  <a:lnTo>
                    <a:pt x="3215640" y="114299"/>
                  </a:lnTo>
                  <a:lnTo>
                    <a:pt x="3233927" y="138683"/>
                  </a:lnTo>
                  <a:lnTo>
                    <a:pt x="3264408" y="193547"/>
                  </a:lnTo>
                  <a:lnTo>
                    <a:pt x="3268980" y="208787"/>
                  </a:lnTo>
                  <a:lnTo>
                    <a:pt x="3275076" y="224027"/>
                  </a:lnTo>
                  <a:lnTo>
                    <a:pt x="3279648" y="239267"/>
                  </a:lnTo>
                  <a:lnTo>
                    <a:pt x="3285744" y="269747"/>
                  </a:lnTo>
                  <a:lnTo>
                    <a:pt x="3288792" y="303275"/>
                  </a:lnTo>
                  <a:lnTo>
                    <a:pt x="3290316" y="318515"/>
                  </a:lnTo>
                  <a:lnTo>
                    <a:pt x="3290316" y="1438656"/>
                  </a:lnTo>
                  <a:lnTo>
                    <a:pt x="3288792" y="1453896"/>
                  </a:lnTo>
                  <a:lnTo>
                    <a:pt x="3288792" y="1470660"/>
                  </a:lnTo>
                  <a:lnTo>
                    <a:pt x="3279648" y="1517904"/>
                  </a:lnTo>
                  <a:lnTo>
                    <a:pt x="3264408" y="1563624"/>
                  </a:lnTo>
                  <a:lnTo>
                    <a:pt x="3235452" y="1616964"/>
                  </a:lnTo>
                  <a:lnTo>
                    <a:pt x="3197352" y="1664207"/>
                  </a:lnTo>
                  <a:lnTo>
                    <a:pt x="3182656" y="1677924"/>
                  </a:ln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1" name="Google Shape;161;p11"/>
          <p:cNvSpPr txBox="1"/>
          <p:nvPr/>
        </p:nvSpPr>
        <p:spPr>
          <a:xfrm>
            <a:off x="7386386" y="2256560"/>
            <a:ext cx="2530475" cy="9131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2850">
            <a:spAutoFit/>
          </a:bodyPr>
          <a:lstStyle/>
          <a:p>
            <a:pPr indent="-1270" lvl="0" marL="12700" marR="5080" rtl="0" algn="ctr">
              <a:lnSpc>
                <a:spcPct val="11948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50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Клиенты, конкуренты,  арендные площади,  катеринговая компания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62" name="Google Shape;162;p11"/>
          <p:cNvGrpSpPr/>
          <p:nvPr/>
        </p:nvGrpSpPr>
        <p:grpSpPr>
          <a:xfrm>
            <a:off x="7031735" y="3677411"/>
            <a:ext cx="3289300" cy="1280160"/>
            <a:chOff x="7031735" y="3677411"/>
            <a:chExt cx="3289300" cy="1280160"/>
          </a:xfrm>
        </p:grpSpPr>
        <p:sp>
          <p:nvSpPr>
            <p:cNvPr id="163" name="Google Shape;163;p11"/>
            <p:cNvSpPr/>
            <p:nvPr/>
          </p:nvSpPr>
          <p:spPr>
            <a:xfrm>
              <a:off x="7072883" y="3718559"/>
              <a:ext cx="3206750" cy="1198245"/>
            </a:xfrm>
            <a:custGeom>
              <a:rect b="b" l="l" r="r" t="t"/>
              <a:pathLst>
                <a:path extrusionOk="0" h="1198245" w="3206750">
                  <a:moveTo>
                    <a:pt x="3006851" y="1197864"/>
                  </a:moveTo>
                  <a:lnTo>
                    <a:pt x="199643" y="1197864"/>
                  </a:lnTo>
                  <a:lnTo>
                    <a:pt x="154035" y="1192563"/>
                  </a:lnTo>
                  <a:lnTo>
                    <a:pt x="112078" y="1177478"/>
                  </a:lnTo>
                  <a:lnTo>
                    <a:pt x="75000" y="1153836"/>
                  </a:lnTo>
                  <a:lnTo>
                    <a:pt x="44027" y="1122863"/>
                  </a:lnTo>
                  <a:lnTo>
                    <a:pt x="20385" y="1085785"/>
                  </a:lnTo>
                  <a:lnTo>
                    <a:pt x="5300" y="1043828"/>
                  </a:lnTo>
                  <a:lnTo>
                    <a:pt x="0" y="998219"/>
                  </a:lnTo>
                  <a:lnTo>
                    <a:pt x="0" y="199643"/>
                  </a:lnTo>
                  <a:lnTo>
                    <a:pt x="5300" y="154035"/>
                  </a:lnTo>
                  <a:lnTo>
                    <a:pt x="20385" y="112078"/>
                  </a:lnTo>
                  <a:lnTo>
                    <a:pt x="44027" y="75000"/>
                  </a:lnTo>
                  <a:lnTo>
                    <a:pt x="75000" y="44027"/>
                  </a:lnTo>
                  <a:lnTo>
                    <a:pt x="112078" y="20385"/>
                  </a:lnTo>
                  <a:lnTo>
                    <a:pt x="154035" y="5300"/>
                  </a:lnTo>
                  <a:lnTo>
                    <a:pt x="199643" y="0"/>
                  </a:lnTo>
                  <a:lnTo>
                    <a:pt x="3006851" y="0"/>
                  </a:lnTo>
                  <a:lnTo>
                    <a:pt x="3052940" y="5300"/>
                  </a:lnTo>
                  <a:lnTo>
                    <a:pt x="3095083" y="20385"/>
                  </a:lnTo>
                  <a:lnTo>
                    <a:pt x="3132135" y="44027"/>
                  </a:lnTo>
                  <a:lnTo>
                    <a:pt x="3162948" y="75000"/>
                  </a:lnTo>
                  <a:lnTo>
                    <a:pt x="3186377" y="112078"/>
                  </a:lnTo>
                  <a:lnTo>
                    <a:pt x="3201275" y="154035"/>
                  </a:lnTo>
                  <a:lnTo>
                    <a:pt x="3206496" y="199643"/>
                  </a:lnTo>
                  <a:lnTo>
                    <a:pt x="3206496" y="998219"/>
                  </a:lnTo>
                  <a:lnTo>
                    <a:pt x="3201275" y="1043828"/>
                  </a:lnTo>
                  <a:lnTo>
                    <a:pt x="3186377" y="1085785"/>
                  </a:lnTo>
                  <a:lnTo>
                    <a:pt x="3162948" y="1122863"/>
                  </a:lnTo>
                  <a:lnTo>
                    <a:pt x="3132135" y="1153836"/>
                  </a:lnTo>
                  <a:lnTo>
                    <a:pt x="3095083" y="1177478"/>
                  </a:lnTo>
                  <a:lnTo>
                    <a:pt x="3052940" y="1192563"/>
                  </a:lnTo>
                  <a:lnTo>
                    <a:pt x="3006851" y="1197864"/>
                  </a:lnTo>
                  <a:close/>
                </a:path>
              </a:pathLst>
            </a:custGeom>
            <a:solidFill>
              <a:srgbClr val="CCEB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" name="Google Shape;164;p11"/>
            <p:cNvSpPr/>
            <p:nvPr/>
          </p:nvSpPr>
          <p:spPr>
            <a:xfrm>
              <a:off x="7031735" y="3677411"/>
              <a:ext cx="3289300" cy="1280160"/>
            </a:xfrm>
            <a:custGeom>
              <a:rect b="b" l="l" r="r" t="t"/>
              <a:pathLst>
                <a:path extrusionOk="0" h="1280160" w="3289300">
                  <a:moveTo>
                    <a:pt x="3051048" y="1280160"/>
                  </a:moveTo>
                  <a:lnTo>
                    <a:pt x="240792" y="1280160"/>
                  </a:lnTo>
                  <a:lnTo>
                    <a:pt x="217931" y="1278636"/>
                  </a:lnTo>
                  <a:lnTo>
                    <a:pt x="170688" y="1269492"/>
                  </a:lnTo>
                  <a:lnTo>
                    <a:pt x="128016" y="1252728"/>
                  </a:lnTo>
                  <a:lnTo>
                    <a:pt x="88392" y="1226820"/>
                  </a:lnTo>
                  <a:lnTo>
                    <a:pt x="56388" y="1194816"/>
                  </a:lnTo>
                  <a:lnTo>
                    <a:pt x="30480" y="1156716"/>
                  </a:lnTo>
                  <a:lnTo>
                    <a:pt x="10668" y="1112520"/>
                  </a:lnTo>
                  <a:lnTo>
                    <a:pt x="1524" y="1066800"/>
                  </a:lnTo>
                  <a:lnTo>
                    <a:pt x="0" y="1040892"/>
                  </a:lnTo>
                  <a:lnTo>
                    <a:pt x="101" y="239268"/>
                  </a:lnTo>
                  <a:lnTo>
                    <a:pt x="4572" y="193548"/>
                  </a:lnTo>
                  <a:lnTo>
                    <a:pt x="18288" y="149352"/>
                  </a:lnTo>
                  <a:lnTo>
                    <a:pt x="39624" y="108204"/>
                  </a:lnTo>
                  <a:lnTo>
                    <a:pt x="68580" y="71628"/>
                  </a:lnTo>
                  <a:lnTo>
                    <a:pt x="105156" y="42672"/>
                  </a:lnTo>
                  <a:lnTo>
                    <a:pt x="144780" y="19812"/>
                  </a:lnTo>
                  <a:lnTo>
                    <a:pt x="190500" y="4572"/>
                  </a:lnTo>
                  <a:lnTo>
                    <a:pt x="239268" y="0"/>
                  </a:lnTo>
                  <a:lnTo>
                    <a:pt x="3048000" y="0"/>
                  </a:lnTo>
                  <a:lnTo>
                    <a:pt x="3095244" y="4572"/>
                  </a:lnTo>
                  <a:lnTo>
                    <a:pt x="3140964" y="18288"/>
                  </a:lnTo>
                  <a:lnTo>
                    <a:pt x="3182111" y="39624"/>
                  </a:lnTo>
                  <a:lnTo>
                    <a:pt x="3217164" y="68580"/>
                  </a:lnTo>
                  <a:lnTo>
                    <a:pt x="3230880" y="82296"/>
                  </a:lnTo>
                  <a:lnTo>
                    <a:pt x="227076" y="82296"/>
                  </a:lnTo>
                  <a:lnTo>
                    <a:pt x="210312" y="85344"/>
                  </a:lnTo>
                  <a:lnTo>
                    <a:pt x="167640" y="100584"/>
                  </a:lnTo>
                  <a:lnTo>
                    <a:pt x="129540" y="126492"/>
                  </a:lnTo>
                  <a:lnTo>
                    <a:pt x="120396" y="138684"/>
                  </a:lnTo>
                  <a:lnTo>
                    <a:pt x="109728" y="150876"/>
                  </a:lnTo>
                  <a:lnTo>
                    <a:pt x="89916" y="192024"/>
                  </a:lnTo>
                  <a:lnTo>
                    <a:pt x="82423" y="239268"/>
                  </a:lnTo>
                  <a:lnTo>
                    <a:pt x="82296" y="1053084"/>
                  </a:lnTo>
                  <a:lnTo>
                    <a:pt x="85344" y="1069848"/>
                  </a:lnTo>
                  <a:lnTo>
                    <a:pt x="88392" y="1085088"/>
                  </a:lnTo>
                  <a:lnTo>
                    <a:pt x="94488" y="1098804"/>
                  </a:lnTo>
                  <a:lnTo>
                    <a:pt x="100584" y="1114044"/>
                  </a:lnTo>
                  <a:lnTo>
                    <a:pt x="126492" y="1150620"/>
                  </a:lnTo>
                  <a:lnTo>
                    <a:pt x="163068" y="1178052"/>
                  </a:lnTo>
                  <a:lnTo>
                    <a:pt x="207264" y="1194816"/>
                  </a:lnTo>
                  <a:lnTo>
                    <a:pt x="240792" y="1197864"/>
                  </a:lnTo>
                  <a:lnTo>
                    <a:pt x="3229910" y="1197864"/>
                  </a:lnTo>
                  <a:lnTo>
                    <a:pt x="3220211" y="1208532"/>
                  </a:lnTo>
                  <a:lnTo>
                    <a:pt x="3185160" y="1237488"/>
                  </a:lnTo>
                  <a:lnTo>
                    <a:pt x="3144011" y="1260348"/>
                  </a:lnTo>
                  <a:lnTo>
                    <a:pt x="3099816" y="1275588"/>
                  </a:lnTo>
                  <a:lnTo>
                    <a:pt x="3075432" y="1278636"/>
                  </a:lnTo>
                  <a:lnTo>
                    <a:pt x="3051048" y="1280160"/>
                  </a:lnTo>
                  <a:close/>
                </a:path>
                <a:path extrusionOk="0" h="1280160" w="3289300">
                  <a:moveTo>
                    <a:pt x="3229910" y="1197864"/>
                  </a:moveTo>
                  <a:lnTo>
                    <a:pt x="3063240" y="1197864"/>
                  </a:lnTo>
                  <a:lnTo>
                    <a:pt x="3093719" y="1191768"/>
                  </a:lnTo>
                  <a:lnTo>
                    <a:pt x="3108960" y="1185672"/>
                  </a:lnTo>
                  <a:lnTo>
                    <a:pt x="3148584" y="1162812"/>
                  </a:lnTo>
                  <a:lnTo>
                    <a:pt x="3179064" y="1129284"/>
                  </a:lnTo>
                  <a:lnTo>
                    <a:pt x="3203448" y="1072896"/>
                  </a:lnTo>
                  <a:lnTo>
                    <a:pt x="3208019" y="242316"/>
                  </a:lnTo>
                  <a:lnTo>
                    <a:pt x="3206496" y="227076"/>
                  </a:lnTo>
                  <a:lnTo>
                    <a:pt x="3204972" y="210312"/>
                  </a:lnTo>
                  <a:lnTo>
                    <a:pt x="3189732" y="167640"/>
                  </a:lnTo>
                  <a:lnTo>
                    <a:pt x="3162300" y="129540"/>
                  </a:lnTo>
                  <a:lnTo>
                    <a:pt x="3125724" y="102108"/>
                  </a:lnTo>
                  <a:lnTo>
                    <a:pt x="3083052" y="85344"/>
                  </a:lnTo>
                  <a:lnTo>
                    <a:pt x="3048000" y="82296"/>
                  </a:lnTo>
                  <a:lnTo>
                    <a:pt x="3230880" y="82296"/>
                  </a:lnTo>
                  <a:lnTo>
                    <a:pt x="3259836" y="124968"/>
                  </a:lnTo>
                  <a:lnTo>
                    <a:pt x="3278124" y="167640"/>
                  </a:lnTo>
                  <a:lnTo>
                    <a:pt x="3287268" y="214884"/>
                  </a:lnTo>
                  <a:lnTo>
                    <a:pt x="3288792" y="239268"/>
                  </a:lnTo>
                  <a:lnTo>
                    <a:pt x="3288792" y="1062228"/>
                  </a:lnTo>
                  <a:lnTo>
                    <a:pt x="3279648" y="1109472"/>
                  </a:lnTo>
                  <a:lnTo>
                    <a:pt x="3261360" y="1152144"/>
                  </a:lnTo>
                  <a:lnTo>
                    <a:pt x="3235452" y="1191768"/>
                  </a:lnTo>
                  <a:lnTo>
                    <a:pt x="3229910" y="1197864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5" name="Google Shape;165;p11"/>
          <p:cNvSpPr txBox="1"/>
          <p:nvPr/>
        </p:nvSpPr>
        <p:spPr>
          <a:xfrm>
            <a:off x="7592062" y="3992380"/>
            <a:ext cx="2115185" cy="6178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2850">
            <a:spAutoFit/>
          </a:bodyPr>
          <a:lstStyle/>
          <a:p>
            <a:pPr indent="-724535" lvl="0" marL="736600" marR="5080" rtl="0" algn="l">
              <a:lnSpc>
                <a:spcPct val="11948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50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Полная финансовая  забота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66" name="Google Shape;166;p11"/>
          <p:cNvGrpSpPr/>
          <p:nvPr/>
        </p:nvGrpSpPr>
        <p:grpSpPr>
          <a:xfrm>
            <a:off x="7054596" y="5024628"/>
            <a:ext cx="3266440" cy="1760220"/>
            <a:chOff x="7054596" y="5024628"/>
            <a:chExt cx="3266440" cy="1760220"/>
          </a:xfrm>
        </p:grpSpPr>
        <p:sp>
          <p:nvSpPr>
            <p:cNvPr id="167" name="Google Shape;167;p11"/>
            <p:cNvSpPr/>
            <p:nvPr/>
          </p:nvSpPr>
          <p:spPr>
            <a:xfrm>
              <a:off x="7095744" y="5065776"/>
              <a:ext cx="3183890" cy="1678305"/>
            </a:xfrm>
            <a:custGeom>
              <a:rect b="b" l="l" r="r" t="t"/>
              <a:pathLst>
                <a:path extrusionOk="0" h="1678304" w="3183890">
                  <a:moveTo>
                    <a:pt x="2904743" y="1677924"/>
                  </a:moveTo>
                  <a:lnTo>
                    <a:pt x="278892" y="1677924"/>
                  </a:lnTo>
                  <a:lnTo>
                    <a:pt x="233679" y="1674270"/>
                  </a:lnTo>
                  <a:lnTo>
                    <a:pt x="190780" y="1663695"/>
                  </a:lnTo>
                  <a:lnTo>
                    <a:pt x="150770" y="1646774"/>
                  </a:lnTo>
                  <a:lnTo>
                    <a:pt x="114226" y="1624084"/>
                  </a:lnTo>
                  <a:lnTo>
                    <a:pt x="81724" y="1596199"/>
                  </a:lnTo>
                  <a:lnTo>
                    <a:pt x="53839" y="1563697"/>
                  </a:lnTo>
                  <a:lnTo>
                    <a:pt x="31149" y="1527153"/>
                  </a:lnTo>
                  <a:lnTo>
                    <a:pt x="14228" y="1487143"/>
                  </a:lnTo>
                  <a:lnTo>
                    <a:pt x="3653" y="1444244"/>
                  </a:lnTo>
                  <a:lnTo>
                    <a:pt x="0" y="1399032"/>
                  </a:lnTo>
                  <a:lnTo>
                    <a:pt x="0" y="280416"/>
                  </a:lnTo>
                  <a:lnTo>
                    <a:pt x="3653" y="234790"/>
                  </a:lnTo>
                  <a:lnTo>
                    <a:pt x="14228" y="191560"/>
                  </a:lnTo>
                  <a:lnTo>
                    <a:pt x="31149" y="151293"/>
                  </a:lnTo>
                  <a:lnTo>
                    <a:pt x="53839" y="114556"/>
                  </a:lnTo>
                  <a:lnTo>
                    <a:pt x="81724" y="81915"/>
                  </a:lnTo>
                  <a:lnTo>
                    <a:pt x="114226" y="53937"/>
                  </a:lnTo>
                  <a:lnTo>
                    <a:pt x="150770" y="31190"/>
                  </a:lnTo>
                  <a:lnTo>
                    <a:pt x="190780" y="14240"/>
                  </a:lnTo>
                  <a:lnTo>
                    <a:pt x="233679" y="3654"/>
                  </a:lnTo>
                  <a:lnTo>
                    <a:pt x="278892" y="0"/>
                  </a:lnTo>
                  <a:lnTo>
                    <a:pt x="2904743" y="0"/>
                  </a:lnTo>
                  <a:lnTo>
                    <a:pt x="2949956" y="3654"/>
                  </a:lnTo>
                  <a:lnTo>
                    <a:pt x="2992855" y="14240"/>
                  </a:lnTo>
                  <a:lnTo>
                    <a:pt x="3032865" y="31190"/>
                  </a:lnTo>
                  <a:lnTo>
                    <a:pt x="3069409" y="53937"/>
                  </a:lnTo>
                  <a:lnTo>
                    <a:pt x="3101911" y="81915"/>
                  </a:lnTo>
                  <a:lnTo>
                    <a:pt x="3129796" y="114556"/>
                  </a:lnTo>
                  <a:lnTo>
                    <a:pt x="3152486" y="151293"/>
                  </a:lnTo>
                  <a:lnTo>
                    <a:pt x="3169407" y="191560"/>
                  </a:lnTo>
                  <a:lnTo>
                    <a:pt x="3179982" y="234790"/>
                  </a:lnTo>
                  <a:lnTo>
                    <a:pt x="3183635" y="280416"/>
                  </a:lnTo>
                  <a:lnTo>
                    <a:pt x="3183635" y="1399032"/>
                  </a:lnTo>
                  <a:lnTo>
                    <a:pt x="3179982" y="1444244"/>
                  </a:lnTo>
                  <a:lnTo>
                    <a:pt x="3169407" y="1487143"/>
                  </a:lnTo>
                  <a:lnTo>
                    <a:pt x="3152486" y="1527153"/>
                  </a:lnTo>
                  <a:lnTo>
                    <a:pt x="3129796" y="1563697"/>
                  </a:lnTo>
                  <a:lnTo>
                    <a:pt x="3101911" y="1596199"/>
                  </a:lnTo>
                  <a:lnTo>
                    <a:pt x="3069409" y="1624084"/>
                  </a:lnTo>
                  <a:lnTo>
                    <a:pt x="3032865" y="1646774"/>
                  </a:lnTo>
                  <a:lnTo>
                    <a:pt x="2992855" y="1663695"/>
                  </a:lnTo>
                  <a:lnTo>
                    <a:pt x="2949956" y="1674270"/>
                  </a:lnTo>
                  <a:lnTo>
                    <a:pt x="2904743" y="1677924"/>
                  </a:lnTo>
                  <a:close/>
                </a:path>
              </a:pathLst>
            </a:custGeom>
            <a:solidFill>
              <a:srgbClr val="F4E2F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" name="Google Shape;168;p11"/>
            <p:cNvSpPr/>
            <p:nvPr/>
          </p:nvSpPr>
          <p:spPr>
            <a:xfrm>
              <a:off x="7054596" y="5024628"/>
              <a:ext cx="3266440" cy="1760220"/>
            </a:xfrm>
            <a:custGeom>
              <a:rect b="b" l="l" r="r" t="t"/>
              <a:pathLst>
                <a:path extrusionOk="0" h="1760220" w="3266440">
                  <a:moveTo>
                    <a:pt x="2962656" y="1760219"/>
                  </a:moveTo>
                  <a:lnTo>
                    <a:pt x="304800" y="1760219"/>
                  </a:lnTo>
                  <a:lnTo>
                    <a:pt x="272795" y="1757172"/>
                  </a:lnTo>
                  <a:lnTo>
                    <a:pt x="256031" y="1754123"/>
                  </a:lnTo>
                  <a:lnTo>
                    <a:pt x="240792" y="1751076"/>
                  </a:lnTo>
                  <a:lnTo>
                    <a:pt x="210312" y="1741931"/>
                  </a:lnTo>
                  <a:lnTo>
                    <a:pt x="196595" y="1735835"/>
                  </a:lnTo>
                  <a:lnTo>
                    <a:pt x="181356" y="1729739"/>
                  </a:lnTo>
                  <a:lnTo>
                    <a:pt x="169164" y="1722119"/>
                  </a:lnTo>
                  <a:lnTo>
                    <a:pt x="141732" y="1706880"/>
                  </a:lnTo>
                  <a:lnTo>
                    <a:pt x="117348" y="1688592"/>
                  </a:lnTo>
                  <a:lnTo>
                    <a:pt x="74676" y="1645919"/>
                  </a:lnTo>
                  <a:lnTo>
                    <a:pt x="39624" y="1595627"/>
                  </a:lnTo>
                  <a:lnTo>
                    <a:pt x="32004" y="1580388"/>
                  </a:lnTo>
                  <a:lnTo>
                    <a:pt x="24384" y="1566672"/>
                  </a:lnTo>
                  <a:lnTo>
                    <a:pt x="19812" y="1551431"/>
                  </a:lnTo>
                  <a:lnTo>
                    <a:pt x="13716" y="1536191"/>
                  </a:lnTo>
                  <a:lnTo>
                    <a:pt x="9144" y="1520952"/>
                  </a:lnTo>
                  <a:lnTo>
                    <a:pt x="6096" y="1505712"/>
                  </a:lnTo>
                  <a:lnTo>
                    <a:pt x="3048" y="1488948"/>
                  </a:lnTo>
                  <a:lnTo>
                    <a:pt x="1524" y="1473708"/>
                  </a:lnTo>
                  <a:lnTo>
                    <a:pt x="0" y="1456943"/>
                  </a:lnTo>
                  <a:lnTo>
                    <a:pt x="0" y="306323"/>
                  </a:lnTo>
                  <a:lnTo>
                    <a:pt x="9144" y="242315"/>
                  </a:lnTo>
                  <a:lnTo>
                    <a:pt x="24384" y="196595"/>
                  </a:lnTo>
                  <a:lnTo>
                    <a:pt x="53340" y="143255"/>
                  </a:lnTo>
                  <a:lnTo>
                    <a:pt x="91440" y="96011"/>
                  </a:lnTo>
                  <a:lnTo>
                    <a:pt x="138684" y="56387"/>
                  </a:lnTo>
                  <a:lnTo>
                    <a:pt x="179831" y="32003"/>
                  </a:lnTo>
                  <a:lnTo>
                    <a:pt x="195072" y="25907"/>
                  </a:lnTo>
                  <a:lnTo>
                    <a:pt x="208788" y="19811"/>
                  </a:lnTo>
                  <a:lnTo>
                    <a:pt x="239268" y="10667"/>
                  </a:lnTo>
                  <a:lnTo>
                    <a:pt x="254507" y="7619"/>
                  </a:lnTo>
                  <a:lnTo>
                    <a:pt x="271272" y="4571"/>
                  </a:lnTo>
                  <a:lnTo>
                    <a:pt x="286512" y="1524"/>
                  </a:lnTo>
                  <a:lnTo>
                    <a:pt x="303276" y="0"/>
                  </a:lnTo>
                  <a:lnTo>
                    <a:pt x="2961132" y="0"/>
                  </a:lnTo>
                  <a:lnTo>
                    <a:pt x="2993135" y="3047"/>
                  </a:lnTo>
                  <a:lnTo>
                    <a:pt x="3009900" y="6095"/>
                  </a:lnTo>
                  <a:lnTo>
                    <a:pt x="3025140" y="10667"/>
                  </a:lnTo>
                  <a:lnTo>
                    <a:pt x="3040380" y="13715"/>
                  </a:lnTo>
                  <a:lnTo>
                    <a:pt x="3055619" y="19811"/>
                  </a:lnTo>
                  <a:lnTo>
                    <a:pt x="3069335" y="25907"/>
                  </a:lnTo>
                  <a:lnTo>
                    <a:pt x="3084576" y="32003"/>
                  </a:lnTo>
                  <a:lnTo>
                    <a:pt x="3098292" y="38099"/>
                  </a:lnTo>
                  <a:lnTo>
                    <a:pt x="3124200" y="53339"/>
                  </a:lnTo>
                  <a:lnTo>
                    <a:pt x="3148584" y="71627"/>
                  </a:lnTo>
                  <a:lnTo>
                    <a:pt x="3160014" y="82295"/>
                  </a:lnTo>
                  <a:lnTo>
                    <a:pt x="309372" y="82295"/>
                  </a:lnTo>
                  <a:lnTo>
                    <a:pt x="272795" y="86867"/>
                  </a:lnTo>
                  <a:lnTo>
                    <a:pt x="262128" y="89915"/>
                  </a:lnTo>
                  <a:lnTo>
                    <a:pt x="249936" y="92963"/>
                  </a:lnTo>
                  <a:lnTo>
                    <a:pt x="239268" y="96011"/>
                  </a:lnTo>
                  <a:lnTo>
                    <a:pt x="188976" y="121919"/>
                  </a:lnTo>
                  <a:lnTo>
                    <a:pt x="152400" y="150875"/>
                  </a:lnTo>
                  <a:lnTo>
                    <a:pt x="123444" y="185927"/>
                  </a:lnTo>
                  <a:lnTo>
                    <a:pt x="96012" y="237743"/>
                  </a:lnTo>
                  <a:lnTo>
                    <a:pt x="92964" y="249935"/>
                  </a:lnTo>
                  <a:lnTo>
                    <a:pt x="89916" y="260603"/>
                  </a:lnTo>
                  <a:lnTo>
                    <a:pt x="86868" y="272795"/>
                  </a:lnTo>
                  <a:lnTo>
                    <a:pt x="85344" y="283463"/>
                  </a:lnTo>
                  <a:lnTo>
                    <a:pt x="82296" y="295655"/>
                  </a:lnTo>
                  <a:lnTo>
                    <a:pt x="82296" y="1463039"/>
                  </a:lnTo>
                  <a:lnTo>
                    <a:pt x="83820" y="1475232"/>
                  </a:lnTo>
                  <a:lnTo>
                    <a:pt x="86868" y="1487424"/>
                  </a:lnTo>
                  <a:lnTo>
                    <a:pt x="88392" y="1498091"/>
                  </a:lnTo>
                  <a:lnTo>
                    <a:pt x="105156" y="1542288"/>
                  </a:lnTo>
                  <a:lnTo>
                    <a:pt x="135636" y="1591056"/>
                  </a:lnTo>
                  <a:lnTo>
                    <a:pt x="167640" y="1623060"/>
                  </a:lnTo>
                  <a:lnTo>
                    <a:pt x="205740" y="1648968"/>
                  </a:lnTo>
                  <a:lnTo>
                    <a:pt x="259080" y="1670304"/>
                  </a:lnTo>
                  <a:lnTo>
                    <a:pt x="294131" y="1677923"/>
                  </a:lnTo>
                  <a:lnTo>
                    <a:pt x="307848" y="1677923"/>
                  </a:lnTo>
                  <a:lnTo>
                    <a:pt x="320039" y="1679448"/>
                  </a:lnTo>
                  <a:lnTo>
                    <a:pt x="3159796" y="1679448"/>
                  </a:lnTo>
                  <a:lnTo>
                    <a:pt x="3151632" y="1687068"/>
                  </a:lnTo>
                  <a:lnTo>
                    <a:pt x="3127248" y="1705356"/>
                  </a:lnTo>
                  <a:lnTo>
                    <a:pt x="3072384" y="1735835"/>
                  </a:lnTo>
                  <a:lnTo>
                    <a:pt x="3057144" y="1740408"/>
                  </a:lnTo>
                  <a:lnTo>
                    <a:pt x="3041903" y="1746504"/>
                  </a:lnTo>
                  <a:lnTo>
                    <a:pt x="3026664" y="1751076"/>
                  </a:lnTo>
                  <a:lnTo>
                    <a:pt x="2996184" y="1757172"/>
                  </a:lnTo>
                  <a:lnTo>
                    <a:pt x="2962656" y="1760219"/>
                  </a:lnTo>
                  <a:close/>
                </a:path>
                <a:path extrusionOk="0" h="1760220" w="3266440">
                  <a:moveTo>
                    <a:pt x="3159796" y="1679448"/>
                  </a:moveTo>
                  <a:lnTo>
                    <a:pt x="2944368" y="1679448"/>
                  </a:lnTo>
                  <a:lnTo>
                    <a:pt x="2956560" y="1677923"/>
                  </a:lnTo>
                  <a:lnTo>
                    <a:pt x="2968752" y="1677923"/>
                  </a:lnTo>
                  <a:lnTo>
                    <a:pt x="2980944" y="1676400"/>
                  </a:lnTo>
                  <a:lnTo>
                    <a:pt x="2993135" y="1673352"/>
                  </a:lnTo>
                  <a:lnTo>
                    <a:pt x="3003803" y="1671827"/>
                  </a:lnTo>
                  <a:lnTo>
                    <a:pt x="3015996" y="1668780"/>
                  </a:lnTo>
                  <a:lnTo>
                    <a:pt x="3057144" y="1650492"/>
                  </a:lnTo>
                  <a:lnTo>
                    <a:pt x="3096768" y="1626108"/>
                  </a:lnTo>
                  <a:lnTo>
                    <a:pt x="3128772" y="1594104"/>
                  </a:lnTo>
                  <a:lnTo>
                    <a:pt x="3154680" y="1554480"/>
                  </a:lnTo>
                  <a:lnTo>
                    <a:pt x="3176016" y="1501139"/>
                  </a:lnTo>
                  <a:lnTo>
                    <a:pt x="3183635" y="1466088"/>
                  </a:lnTo>
                  <a:lnTo>
                    <a:pt x="3183635" y="1453895"/>
                  </a:lnTo>
                  <a:lnTo>
                    <a:pt x="3185160" y="1440180"/>
                  </a:lnTo>
                  <a:lnTo>
                    <a:pt x="3185160" y="321563"/>
                  </a:lnTo>
                  <a:lnTo>
                    <a:pt x="3183635" y="309371"/>
                  </a:lnTo>
                  <a:lnTo>
                    <a:pt x="3183635" y="297179"/>
                  </a:lnTo>
                  <a:lnTo>
                    <a:pt x="3182111" y="286511"/>
                  </a:lnTo>
                  <a:lnTo>
                    <a:pt x="3179064" y="274319"/>
                  </a:lnTo>
                  <a:lnTo>
                    <a:pt x="3177540" y="262127"/>
                  </a:lnTo>
                  <a:lnTo>
                    <a:pt x="3174492" y="251459"/>
                  </a:lnTo>
                  <a:lnTo>
                    <a:pt x="3169919" y="240791"/>
                  </a:lnTo>
                  <a:lnTo>
                    <a:pt x="3165348" y="228599"/>
                  </a:lnTo>
                  <a:lnTo>
                    <a:pt x="3145535" y="188975"/>
                  </a:lnTo>
                  <a:lnTo>
                    <a:pt x="3116580" y="153923"/>
                  </a:lnTo>
                  <a:lnTo>
                    <a:pt x="3081527" y="124967"/>
                  </a:lnTo>
                  <a:lnTo>
                    <a:pt x="3017519" y="92963"/>
                  </a:lnTo>
                  <a:lnTo>
                    <a:pt x="2982468" y="85343"/>
                  </a:lnTo>
                  <a:lnTo>
                    <a:pt x="2971800" y="83819"/>
                  </a:lnTo>
                  <a:lnTo>
                    <a:pt x="2959608" y="82295"/>
                  </a:lnTo>
                  <a:lnTo>
                    <a:pt x="3160014" y="82295"/>
                  </a:lnTo>
                  <a:lnTo>
                    <a:pt x="3192780" y="115823"/>
                  </a:lnTo>
                  <a:lnTo>
                    <a:pt x="3226308" y="166115"/>
                  </a:lnTo>
                  <a:lnTo>
                    <a:pt x="3233927" y="181355"/>
                  </a:lnTo>
                  <a:lnTo>
                    <a:pt x="3241548" y="195071"/>
                  </a:lnTo>
                  <a:lnTo>
                    <a:pt x="3246119" y="210311"/>
                  </a:lnTo>
                  <a:lnTo>
                    <a:pt x="3252216" y="225551"/>
                  </a:lnTo>
                  <a:lnTo>
                    <a:pt x="3256788" y="239267"/>
                  </a:lnTo>
                  <a:lnTo>
                    <a:pt x="3259836" y="256031"/>
                  </a:lnTo>
                  <a:lnTo>
                    <a:pt x="3262884" y="271271"/>
                  </a:lnTo>
                  <a:lnTo>
                    <a:pt x="3264408" y="286511"/>
                  </a:lnTo>
                  <a:lnTo>
                    <a:pt x="3265932" y="303275"/>
                  </a:lnTo>
                  <a:lnTo>
                    <a:pt x="3265932" y="1455420"/>
                  </a:lnTo>
                  <a:lnTo>
                    <a:pt x="3259836" y="1504188"/>
                  </a:lnTo>
                  <a:lnTo>
                    <a:pt x="3247644" y="1549908"/>
                  </a:lnTo>
                  <a:lnTo>
                    <a:pt x="3241548" y="1563623"/>
                  </a:lnTo>
                  <a:lnTo>
                    <a:pt x="3235452" y="1578864"/>
                  </a:lnTo>
                  <a:lnTo>
                    <a:pt x="3227832" y="1592580"/>
                  </a:lnTo>
                  <a:lnTo>
                    <a:pt x="3212592" y="1618488"/>
                  </a:lnTo>
                  <a:lnTo>
                    <a:pt x="3194303" y="1642872"/>
                  </a:lnTo>
                  <a:lnTo>
                    <a:pt x="3174492" y="1665731"/>
                  </a:lnTo>
                  <a:lnTo>
                    <a:pt x="3159796" y="1679448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9" name="Google Shape;169;p11"/>
          <p:cNvSpPr txBox="1"/>
          <p:nvPr/>
        </p:nvSpPr>
        <p:spPr>
          <a:xfrm>
            <a:off x="7482344" y="5284813"/>
            <a:ext cx="2410460" cy="12103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065" marR="5080" rtl="0" algn="ctr">
              <a:lnSpc>
                <a:spcPct val="997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50">
                <a:solidFill>
                  <a:srgbClr val="003366"/>
                </a:solidFill>
                <a:latin typeface="Calibri"/>
                <a:ea typeface="Calibri"/>
                <a:cs typeface="Calibri"/>
                <a:sym typeface="Calibri"/>
              </a:rPr>
              <a:t>Наличность, банк,  сотрудники, адвокаты,  отчеты, документы,  охрана</a:t>
            </a:r>
            <a:endParaRPr sz="19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11"/>
          <p:cNvSpPr txBox="1"/>
          <p:nvPr>
            <p:ph idx="11" type="ftr"/>
          </p:nvPr>
        </p:nvSpPr>
        <p:spPr>
          <a:xfrm>
            <a:off x="282982" y="7115760"/>
            <a:ext cx="797560" cy="1924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ICG T&amp;C</a:t>
            </a:r>
            <a:endParaRPr/>
          </a:p>
        </p:txBody>
      </p:sp>
      <p:sp>
        <p:nvSpPr>
          <p:cNvPr id="171" name="Google Shape;171;p11"/>
          <p:cNvSpPr txBox="1"/>
          <p:nvPr>
            <p:ph idx="10" type="dt"/>
          </p:nvPr>
        </p:nvSpPr>
        <p:spPr>
          <a:xfrm>
            <a:off x="7349711" y="7189157"/>
            <a:ext cx="3230879" cy="24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5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ПРИМЕРЫ ВЫПОЛНЕННЫХ ЗАДАНИЙ</a:t>
            </a:r>
            <a:endParaRPr/>
          </a:p>
        </p:txBody>
      </p:sp>
      <p:sp>
        <p:nvSpPr>
          <p:cNvPr id="172" name="Google Shape;172;p11"/>
          <p:cNvSpPr txBox="1"/>
          <p:nvPr/>
        </p:nvSpPr>
        <p:spPr>
          <a:xfrm>
            <a:off x="4211819" y="1319257"/>
            <a:ext cx="1495425" cy="3549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9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50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НАСТОЯЩЕЕ</a:t>
            </a:r>
            <a:endParaRPr sz="21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11"/>
          <p:cNvSpPr txBox="1"/>
          <p:nvPr/>
        </p:nvSpPr>
        <p:spPr>
          <a:xfrm>
            <a:off x="1150084" y="1333054"/>
            <a:ext cx="8069580" cy="3549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9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50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ПРОШЛОЕ	БУДУЩЕЕ</a:t>
            </a:r>
            <a:endParaRPr sz="215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11"/>
          <p:cNvSpPr txBox="1"/>
          <p:nvPr/>
        </p:nvSpPr>
        <p:spPr>
          <a:xfrm>
            <a:off x="3176970" y="1956281"/>
            <a:ext cx="943610" cy="223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300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Надсистема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11"/>
          <p:cNvSpPr txBox="1"/>
          <p:nvPr/>
        </p:nvSpPr>
        <p:spPr>
          <a:xfrm>
            <a:off x="3176970" y="3778996"/>
            <a:ext cx="681990" cy="223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300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Система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6" name="Google Shape;176;p11"/>
          <p:cNvSpPr txBox="1"/>
          <p:nvPr/>
        </p:nvSpPr>
        <p:spPr>
          <a:xfrm>
            <a:off x="3176970" y="5110932"/>
            <a:ext cx="974090" cy="223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1300">
                <a:solidFill>
                  <a:srgbClr val="CC3300"/>
                </a:solidFill>
                <a:latin typeface="Calibri"/>
                <a:ea typeface="Calibri"/>
                <a:cs typeface="Calibri"/>
                <a:sym typeface="Calibri"/>
              </a:rPr>
              <a:t>Подсистемы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