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906000"/>
  <p:notesSz cx="7104050" cy="102346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092">
          <p15:clr>
            <a:srgbClr val="A4A3A4"/>
          </p15:clr>
        </p15:guide>
        <p15:guide id="2" pos="3108">
          <p15:clr>
            <a:srgbClr val="A4A3A4"/>
          </p15:clr>
        </p15:guide>
      </p15:sldGuideLst>
    </p:ext>
    <p:ext uri="{2D200454-40CA-4A62-9FC3-DE9A4176ACB9}">
      <p15:notesGuideLst>
        <p15:guide id="1" orient="horz" pos="2366">
          <p15:clr>
            <a:srgbClr val="A4A3A4"/>
          </p15:clr>
        </p15:guide>
        <p15:guide id="2" pos="338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092" orient="horz"/>
        <p:guide pos="3108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366" orient="horz"/>
        <p:guide pos="3387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slide" Target="slides/slide5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-33917" y="10154"/>
            <a:ext cx="3097237" cy="470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9775" spcFirstLastPara="1" rIns="19775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039203" y="10154"/>
            <a:ext cx="3098778" cy="470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9775" spcFirstLastPara="1" rIns="19775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849313" y="804863"/>
            <a:ext cx="5424487" cy="3756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45050" y="4880394"/>
            <a:ext cx="5212421" cy="4555486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75" spcFirstLastPara="1" rIns="95575" wrap="square" tIns="47775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-33917" y="9752328"/>
            <a:ext cx="3097237" cy="470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775" spcFirstLastPara="1" rIns="19775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039203" y="9752328"/>
            <a:ext cx="3098778" cy="470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775" spcFirstLastPara="1" rIns="19775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1" lang="ru-RU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1" sz="1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:notes"/>
          <p:cNvSpPr txBox="1"/>
          <p:nvPr>
            <p:ph idx="12" type="sldNum"/>
          </p:nvPr>
        </p:nvSpPr>
        <p:spPr>
          <a:xfrm>
            <a:off x="4039203" y="9752328"/>
            <a:ext cx="3098778" cy="470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775" spcFirstLastPara="1" rIns="19775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1" lang="ru-RU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1" sz="1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3" name="Google Shape;73;p1:notes"/>
          <p:cNvSpPr/>
          <p:nvPr>
            <p:ph idx="2" type="sldImg"/>
          </p:nvPr>
        </p:nvSpPr>
        <p:spPr>
          <a:xfrm>
            <a:off x="849313" y="804863"/>
            <a:ext cx="5424487" cy="3756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4" name="Google Shape;74;p1:notes"/>
          <p:cNvSpPr txBox="1"/>
          <p:nvPr>
            <p:ph idx="1" type="body"/>
          </p:nvPr>
        </p:nvSpPr>
        <p:spPr>
          <a:xfrm>
            <a:off x="945050" y="4880394"/>
            <a:ext cx="5212421" cy="4555486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75" spcFirstLastPara="1" rIns="95575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945050" y="4880394"/>
            <a:ext cx="5212421" cy="4555486"/>
          </a:xfrm>
          <a:prstGeom prst="rect">
            <a:avLst/>
          </a:prstGeom>
        </p:spPr>
        <p:txBody>
          <a:bodyPr anchorCtr="0" anchor="t" bIns="47775" lIns="95575" spcFirstLastPara="1" rIns="95575" wrap="square" tIns="47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849313" y="804863"/>
            <a:ext cx="5424487" cy="3756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" type="body"/>
          </p:nvPr>
        </p:nvSpPr>
        <p:spPr>
          <a:xfrm>
            <a:off x="945050" y="4880394"/>
            <a:ext cx="5212421" cy="4555486"/>
          </a:xfrm>
          <a:prstGeom prst="rect">
            <a:avLst/>
          </a:prstGeom>
        </p:spPr>
        <p:txBody>
          <a:bodyPr anchorCtr="0" anchor="t" bIns="47775" lIns="95575" spcFirstLastPara="1" rIns="95575" wrap="square" tIns="47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849313" y="804863"/>
            <a:ext cx="5424487" cy="3756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/>
          <p:nvPr>
            <p:ph idx="1" type="body"/>
          </p:nvPr>
        </p:nvSpPr>
        <p:spPr>
          <a:xfrm>
            <a:off x="945050" y="4880394"/>
            <a:ext cx="5212421" cy="4555486"/>
          </a:xfrm>
          <a:prstGeom prst="rect">
            <a:avLst/>
          </a:prstGeom>
        </p:spPr>
        <p:txBody>
          <a:bodyPr anchorCtr="0" anchor="t" bIns="47775" lIns="95575" spcFirstLastPara="1" rIns="95575" wrap="square" tIns="47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4:notes"/>
          <p:cNvSpPr/>
          <p:nvPr>
            <p:ph idx="2" type="sldImg"/>
          </p:nvPr>
        </p:nvSpPr>
        <p:spPr>
          <a:xfrm>
            <a:off x="849313" y="804863"/>
            <a:ext cx="5424487" cy="3756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 txBox="1"/>
          <p:nvPr>
            <p:ph idx="1" type="body"/>
          </p:nvPr>
        </p:nvSpPr>
        <p:spPr>
          <a:xfrm>
            <a:off x="945050" y="4880394"/>
            <a:ext cx="5212421" cy="4555486"/>
          </a:xfrm>
          <a:prstGeom prst="rect">
            <a:avLst/>
          </a:prstGeom>
        </p:spPr>
        <p:txBody>
          <a:bodyPr anchorCtr="0" anchor="t" bIns="47775" lIns="95575" spcFirstLastPara="1" rIns="95575" wrap="square" tIns="47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5:notes"/>
          <p:cNvSpPr/>
          <p:nvPr>
            <p:ph idx="2" type="sldImg"/>
          </p:nvPr>
        </p:nvSpPr>
        <p:spPr>
          <a:xfrm>
            <a:off x="849313" y="804863"/>
            <a:ext cx="5424487" cy="3756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Google Shape;27;p2"/>
          <p:cNvCxnSpPr/>
          <p:nvPr/>
        </p:nvCxnSpPr>
        <p:spPr>
          <a:xfrm>
            <a:off x="0" y="3429000"/>
            <a:ext cx="8694738" cy="0"/>
          </a:xfrm>
          <a:prstGeom prst="straightConnector1">
            <a:avLst/>
          </a:prstGeom>
          <a:noFill/>
          <a:ln cap="flat" cmpd="sng" w="50800">
            <a:solidFill>
              <a:srgbClr val="FF33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" name="Google Shape;28;p2"/>
          <p:cNvSpPr txBox="1"/>
          <p:nvPr>
            <p:ph type="ctrTitle"/>
          </p:nvPr>
        </p:nvSpPr>
        <p:spPr>
          <a:xfrm>
            <a:off x="420688" y="2276475"/>
            <a:ext cx="8420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"/>
          <p:cNvSpPr txBox="1"/>
          <p:nvPr>
            <p:ph idx="1" type="subTitle"/>
          </p:nvPr>
        </p:nvSpPr>
        <p:spPr>
          <a:xfrm>
            <a:off x="1485900" y="3886200"/>
            <a:ext cx="6934200" cy="1754188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lvl="0" algn="ctr">
              <a:spcBef>
                <a:spcPts val="460"/>
              </a:spcBef>
              <a:spcAft>
                <a:spcPts val="0"/>
              </a:spcAft>
              <a:buSzPts val="2300"/>
              <a:buFont typeface="Noto Sans Symbols"/>
              <a:buNone/>
              <a:defRPr/>
            </a:lvl1pPr>
            <a:lvl2pPr lvl="1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type="title"/>
          </p:nvPr>
        </p:nvSpPr>
        <p:spPr>
          <a:xfrm>
            <a:off x="1109292" y="2414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 rot="5400000">
            <a:off x="2261130" y="-846644"/>
            <a:ext cx="5413375" cy="9269412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type="title"/>
          </p:nvPr>
        </p:nvSpPr>
        <p:spPr>
          <a:xfrm rot="5400000">
            <a:off x="5333207" y="2240757"/>
            <a:ext cx="6327775" cy="2328862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2"/>
          <p:cNvSpPr txBox="1"/>
          <p:nvPr>
            <p:ph idx="1" type="body"/>
          </p:nvPr>
        </p:nvSpPr>
        <p:spPr>
          <a:xfrm rot="5400000">
            <a:off x="598488" y="-12700"/>
            <a:ext cx="6327775" cy="68357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Text, and Content" type="txAndObj">
  <p:cSld name="TEXT_AND_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title"/>
          </p:nvPr>
        </p:nvSpPr>
        <p:spPr>
          <a:xfrm>
            <a:off x="344488" y="241300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3"/>
          <p:cNvSpPr txBox="1"/>
          <p:nvPr>
            <p:ph idx="1" type="body"/>
          </p:nvPr>
        </p:nvSpPr>
        <p:spPr>
          <a:xfrm>
            <a:off x="392113" y="1155700"/>
            <a:ext cx="45577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13"/>
          <p:cNvSpPr txBox="1"/>
          <p:nvPr>
            <p:ph idx="2" type="body"/>
          </p:nvPr>
        </p:nvSpPr>
        <p:spPr>
          <a:xfrm>
            <a:off x="5102225" y="1155700"/>
            <a:ext cx="4559300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able" type="tbl">
  <p:cSld name="TAB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344488" y="241300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 type="objOnly">
  <p:cSld name="OBJECT_ONLY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44488" y="241300"/>
            <a:ext cx="9317037" cy="63277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"/>
          <p:cNvSpPr txBox="1"/>
          <p:nvPr>
            <p:ph type="title"/>
          </p:nvPr>
        </p:nvSpPr>
        <p:spPr>
          <a:xfrm>
            <a:off x="1059533" y="2847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" type="body"/>
          </p:nvPr>
        </p:nvSpPr>
        <p:spPr>
          <a:xfrm>
            <a:off x="333112" y="1081374"/>
            <a:ext cx="92694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 txBox="1"/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2340"/>
              <a:buNone/>
              <a:defRPr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Font typeface="Calibri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/>
          <p:nvPr>
            <p:ph type="title"/>
          </p:nvPr>
        </p:nvSpPr>
        <p:spPr>
          <a:xfrm>
            <a:off x="1109292" y="2414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392113" y="1155700"/>
            <a:ext cx="45577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2" type="body"/>
          </p:nvPr>
        </p:nvSpPr>
        <p:spPr>
          <a:xfrm>
            <a:off x="5102225" y="1155700"/>
            <a:ext cx="4559300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234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Font typeface="Calibri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234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Font typeface="Calibri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1109292" y="2414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9"/>
          <p:cNvSpPr txBox="1"/>
          <p:nvPr>
            <p:ph idx="1" type="body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SzPts val="3200"/>
              <a:buChar char="◆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SzPts val="2800"/>
              <a:buChar char="●"/>
              <a:defRPr sz="2800"/>
            </a:lvl2pPr>
            <a:lvl3pPr indent="-426719" lvl="2" marL="1371600" algn="l">
              <a:spcBef>
                <a:spcPts val="480"/>
              </a:spcBef>
              <a:spcAft>
                <a:spcPts val="0"/>
              </a:spcAft>
              <a:buSzPts val="3120"/>
              <a:buChar char="▪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Font typeface="Calibri"/>
              <a:buChar char="–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2" name="Google Shape;52;p9"/>
          <p:cNvSpPr txBox="1"/>
          <p:nvPr>
            <p:ph idx="2" type="body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SzPts val="1560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000"/>
              <a:buFont typeface="Calibri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/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0"/>
          <p:cNvSpPr/>
          <p:nvPr>
            <p:ph idx="2" type="pic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SzPts val="1560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000"/>
              <a:buFont typeface="Calibri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9906000" cy="9715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rgbClr val="8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1109292" y="2414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333112" y="1081374"/>
            <a:ext cx="92694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74650" lvl="0" marL="457200" marR="0" rtl="0" algn="l">
              <a:spcBef>
                <a:spcPts val="460"/>
              </a:spcBef>
              <a:spcAft>
                <a:spcPts val="0"/>
              </a:spcAft>
              <a:buClr>
                <a:srgbClr val="00B050"/>
              </a:buClr>
              <a:buSzPts val="2300"/>
              <a:buFont typeface="Noto Sans Symbols"/>
              <a:buChar char="◆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74650" lvl="1" marL="914400" marR="0" rtl="0" algn="l">
              <a:spcBef>
                <a:spcPts val="460"/>
              </a:spcBef>
              <a:spcAft>
                <a:spcPts val="0"/>
              </a:spcAft>
              <a:buClr>
                <a:srgbClr val="00B050"/>
              </a:buClr>
              <a:buSzPts val="2300"/>
              <a:buFont typeface="Noto Sans Symbols"/>
              <a:buChar char="●"/>
              <a:defRPr b="0" i="0" sz="23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7718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00B050"/>
              </a:buClr>
              <a:buSzPts val="234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61950" lvl="3" marL="1828800" marR="0" rtl="0" algn="l">
              <a:spcBef>
                <a:spcPts val="420"/>
              </a:spcBef>
              <a:spcAft>
                <a:spcPts val="0"/>
              </a:spcAft>
              <a:buClr>
                <a:srgbClr val="00B050"/>
              </a:buClr>
              <a:buSzPts val="2100"/>
              <a:buFont typeface="Arial"/>
              <a:buChar char="●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61950" lvl="4" marL="2286000" marR="0" rtl="0" algn="l">
              <a:spcBef>
                <a:spcPts val="420"/>
              </a:spcBef>
              <a:spcAft>
                <a:spcPts val="0"/>
              </a:spcAft>
              <a:buClr>
                <a:srgbClr val="00B050"/>
              </a:buClr>
              <a:buSzPts val="2100"/>
              <a:buFont typeface="Calibri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/>
          <p:nvPr/>
        </p:nvSpPr>
        <p:spPr>
          <a:xfrm>
            <a:off x="175548" y="6436090"/>
            <a:ext cx="2619375" cy="307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8900" lIns="97800" spcFirstLastPara="1" rIns="97800" wrap="square" tIns="48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© ICG T&amp;C</a:t>
            </a:r>
            <a:r>
              <a:rPr b="0" i="0" lang="ru-RU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/>
          </a:p>
        </p:txBody>
      </p:sp>
      <p:grpSp>
        <p:nvGrpSpPr>
          <p:cNvPr id="14" name="Google Shape;14;p1"/>
          <p:cNvGrpSpPr/>
          <p:nvPr/>
        </p:nvGrpSpPr>
        <p:grpSpPr>
          <a:xfrm>
            <a:off x="226703" y="214082"/>
            <a:ext cx="663575" cy="653209"/>
            <a:chOff x="1382" y="1162"/>
            <a:chExt cx="2404" cy="2405"/>
          </a:xfrm>
        </p:grpSpPr>
        <p:sp>
          <p:nvSpPr>
            <p:cNvPr id="15" name="Google Shape;15;p1"/>
            <p:cNvSpPr/>
            <p:nvPr/>
          </p:nvSpPr>
          <p:spPr>
            <a:xfrm>
              <a:off x="1382" y="2794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3749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1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1382" y="1978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493C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endParaRPr b="1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1"/>
            <p:cNvSpPr/>
            <p:nvPr/>
          </p:nvSpPr>
          <p:spPr>
            <a:xfrm>
              <a:off x="1382" y="1162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FF993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1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8" name="Google Shape;18;p1"/>
            <p:cNvSpPr/>
            <p:nvPr/>
          </p:nvSpPr>
          <p:spPr>
            <a:xfrm>
              <a:off x="2199" y="2794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3749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"/>
            <p:cNvSpPr/>
            <p:nvPr/>
          </p:nvSpPr>
          <p:spPr>
            <a:xfrm>
              <a:off x="2199" y="1978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493C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</a:t>
              </a:r>
              <a:endParaRPr b="1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1"/>
            <p:cNvSpPr/>
            <p:nvPr/>
          </p:nvSpPr>
          <p:spPr>
            <a:xfrm>
              <a:off x="2199" y="1162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2EBBB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1"/>
            <p:cNvSpPr/>
            <p:nvPr/>
          </p:nvSpPr>
          <p:spPr>
            <a:xfrm>
              <a:off x="3015" y="2794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3749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1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2" name="Google Shape;22;p1"/>
            <p:cNvSpPr/>
            <p:nvPr/>
          </p:nvSpPr>
          <p:spPr>
            <a:xfrm>
              <a:off x="3015" y="1978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493C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G</a:t>
              </a:r>
              <a:endParaRPr b="1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1"/>
            <p:cNvSpPr/>
            <p:nvPr/>
          </p:nvSpPr>
          <p:spPr>
            <a:xfrm>
              <a:off x="3015" y="1162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2EBBB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1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24" name="Google Shape;24;p1"/>
          <p:cNvSpPr txBox="1"/>
          <p:nvPr/>
        </p:nvSpPr>
        <p:spPr>
          <a:xfrm>
            <a:off x="6705318" y="6540223"/>
            <a:ext cx="3200682" cy="31777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b" bIns="50650" lIns="101325" spcFirstLastPara="1" rIns="101325" wrap="square" tIns="5065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ts val="1400"/>
              <a:buFont typeface="Noto Sans Symbols"/>
              <a:buNone/>
            </a:pPr>
            <a:r>
              <a:rPr b="0" i="0" lang="ru-RU" sz="1400" u="none" cap="none" strike="noStrike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rPr>
              <a:t>ПРИМЕРЫ ВЫПОЛНЕННЫХ ЗАДАНИЙ</a:t>
            </a:r>
            <a:endParaRPr b="0" i="0" sz="1400" u="none" cap="none" strike="noStrike">
              <a:solidFill>
                <a:srgbClr val="3366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25" name="Google Shape;25;p1"/>
          <p:cNvCxnSpPr/>
          <p:nvPr/>
        </p:nvCxnSpPr>
        <p:spPr>
          <a:xfrm>
            <a:off x="1109292" y="839931"/>
            <a:ext cx="8493232" cy="0"/>
          </a:xfrm>
          <a:prstGeom prst="straightConnector1">
            <a:avLst/>
          </a:prstGeom>
          <a:solidFill>
            <a:schemeClr val="lt1"/>
          </a:solidFill>
          <a:ln cap="flat" cmpd="sng" w="19050">
            <a:solidFill>
              <a:srgbClr val="EA6B0C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ctrTitle"/>
          </p:nvPr>
        </p:nvSpPr>
        <p:spPr>
          <a:xfrm>
            <a:off x="459615" y="2891330"/>
            <a:ext cx="8420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solidFill>
                  <a:srgbClr val="FF0000"/>
                </a:solidFill>
              </a:rPr>
              <a:t>ЗАДАНИЕ 3: </a:t>
            </a:r>
            <a:br>
              <a:rPr lang="ru-RU">
                <a:solidFill>
                  <a:srgbClr val="00B0F0"/>
                </a:solidFill>
              </a:rPr>
            </a:br>
            <a:r>
              <a:rPr lang="ru-RU">
                <a:solidFill>
                  <a:srgbClr val="00B0F0"/>
                </a:solidFill>
              </a:rPr>
              <a:t>РЕШЕНИЕ ПРОБЛЕМ С «ИДЕАЛЬНЫМ РЕШЕНИЕМ»</a:t>
            </a:r>
            <a:br>
              <a:rPr lang="ru-RU">
                <a:solidFill>
                  <a:srgbClr val="00B0F0"/>
                </a:solidFill>
              </a:rPr>
            </a:br>
            <a:endParaRPr>
              <a:solidFill>
                <a:srgbClr val="00B0F0"/>
              </a:solidFill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227715" y="279790"/>
            <a:ext cx="7965220" cy="1375246"/>
          </a:xfrm>
          <a:prstGeom prst="rect">
            <a:avLst/>
          </a:prstGeom>
          <a:noFill/>
          <a:ln>
            <a:noFill/>
          </a:ln>
        </p:spPr>
        <p:txBody>
          <a:bodyPr anchorCtr="0" anchor="b" bIns="53625" lIns="108800" spcFirstLastPara="1" rIns="108800" wrap="square" tIns="53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Решение Инновационных Проблем с ТРИЗ и Технологией Системных Инноваций. Уровень 1.</a:t>
            </a:r>
            <a:br>
              <a:rPr b="0" i="0" lang="ru-RU" sz="28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ru-RU" sz="105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b="0" i="0" lang="ru-RU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800" u="none" cap="none" strike="noStrike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8" name="Google Shape;78;p16"/>
          <p:cNvGrpSpPr/>
          <p:nvPr/>
        </p:nvGrpSpPr>
        <p:grpSpPr>
          <a:xfrm>
            <a:off x="306388" y="325529"/>
            <a:ext cx="826483" cy="802103"/>
            <a:chOff x="258" y="3474"/>
            <a:chExt cx="834" cy="846"/>
          </a:xfrm>
        </p:grpSpPr>
        <p:sp>
          <p:nvSpPr>
            <p:cNvPr id="79" name="Google Shape;79;p16"/>
            <p:cNvSpPr/>
            <p:nvPr/>
          </p:nvSpPr>
          <p:spPr>
            <a:xfrm>
              <a:off x="258" y="34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FF9933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80;p16"/>
            <p:cNvSpPr/>
            <p:nvPr/>
          </p:nvSpPr>
          <p:spPr>
            <a:xfrm>
              <a:off x="258" y="37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B0F0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6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I</a:t>
              </a:r>
              <a:endParaRPr/>
            </a:p>
          </p:txBody>
        </p:sp>
        <p:sp>
          <p:nvSpPr>
            <p:cNvPr id="81" name="Google Shape;81;p16"/>
            <p:cNvSpPr/>
            <p:nvPr/>
          </p:nvSpPr>
          <p:spPr>
            <a:xfrm>
              <a:off x="258" y="4068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6699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82;p16"/>
            <p:cNvSpPr/>
            <p:nvPr/>
          </p:nvSpPr>
          <p:spPr>
            <a:xfrm>
              <a:off x="552" y="34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CC99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83;p16"/>
            <p:cNvSpPr/>
            <p:nvPr/>
          </p:nvSpPr>
          <p:spPr>
            <a:xfrm>
              <a:off x="552" y="37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B0F0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6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C</a:t>
              </a:r>
              <a:endParaRPr/>
            </a:p>
          </p:txBody>
        </p:sp>
        <p:sp>
          <p:nvSpPr>
            <p:cNvPr id="84" name="Google Shape;84;p16"/>
            <p:cNvSpPr/>
            <p:nvPr/>
          </p:nvSpPr>
          <p:spPr>
            <a:xfrm>
              <a:off x="552" y="4068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6699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85;p16"/>
            <p:cNvSpPr/>
            <p:nvPr/>
          </p:nvSpPr>
          <p:spPr>
            <a:xfrm>
              <a:off x="846" y="34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CC99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86;p16"/>
            <p:cNvSpPr/>
            <p:nvPr/>
          </p:nvSpPr>
          <p:spPr>
            <a:xfrm>
              <a:off x="846" y="37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B0F0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6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G</a:t>
              </a:r>
              <a:endParaRPr/>
            </a:p>
          </p:txBody>
        </p:sp>
        <p:sp>
          <p:nvSpPr>
            <p:cNvPr id="87" name="Google Shape;87;p16"/>
            <p:cNvSpPr/>
            <p:nvPr/>
          </p:nvSpPr>
          <p:spPr>
            <a:xfrm>
              <a:off x="846" y="4068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6699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8" name="Google Shape;88;p16"/>
          <p:cNvSpPr txBox="1"/>
          <p:nvPr/>
        </p:nvSpPr>
        <p:spPr>
          <a:xfrm>
            <a:off x="510892" y="4235505"/>
            <a:ext cx="2443029" cy="396557"/>
          </a:xfrm>
          <a:prstGeom prst="rect">
            <a:avLst/>
          </a:prstGeom>
          <a:noFill/>
          <a:ln>
            <a:noFill/>
          </a:ln>
        </p:spPr>
        <p:txBody>
          <a:bodyPr anchorCtr="0" anchor="t" bIns="43950" lIns="87925" spcFirstLastPara="1" rIns="87925" wrap="square" tIns="4395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0" i="1" lang="ru-RU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Автор:</a:t>
            </a:r>
            <a:endParaRPr b="0" i="1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/>
          <p:nvPr>
            <p:ph type="title"/>
          </p:nvPr>
        </p:nvSpPr>
        <p:spPr>
          <a:xfrm>
            <a:off x="1059532" y="284743"/>
            <a:ext cx="8732498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/>
              <a:t>Идеальное Решение (Позитивный результат)</a:t>
            </a:r>
            <a:endParaRPr sz="3200"/>
          </a:p>
        </p:txBody>
      </p:sp>
      <p:sp>
        <p:nvSpPr>
          <p:cNvPr id="94" name="Google Shape;94;p17"/>
          <p:cNvSpPr txBox="1"/>
          <p:nvPr>
            <p:ph idx="1" type="body"/>
          </p:nvPr>
        </p:nvSpPr>
        <p:spPr>
          <a:xfrm>
            <a:off x="333112" y="1081374"/>
            <a:ext cx="92694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/>
          <a:p>
            <a:pPr indent="-438150" lvl="0" marL="4381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00"/>
              <a:buFont typeface="Noto Sans Symbols"/>
              <a:buAutoNum type="arabicPeriod"/>
            </a:pPr>
            <a:r>
              <a:rPr lang="ru-RU"/>
              <a:t>Система:</a:t>
            </a:r>
            <a:endParaRPr i="1"/>
          </a:p>
          <a:p>
            <a:pPr indent="-438150" lvl="0" marL="438150" rtl="0" algn="l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SzPts val="2300"/>
              <a:buFont typeface="Noto Sans Symbols"/>
              <a:buAutoNum type="arabicPeriod"/>
            </a:pPr>
            <a:r>
              <a:rPr lang="ru-RU"/>
              <a:t>Положительный результат:</a:t>
            </a:r>
            <a:r>
              <a:rPr i="1" lang="ru-RU"/>
              <a:t> </a:t>
            </a:r>
            <a:endParaRPr/>
          </a:p>
          <a:p>
            <a:pPr indent="-438150" lvl="0" marL="438150" rtl="0" algn="l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SzPts val="2300"/>
              <a:buFont typeface="Noto Sans Symbols"/>
              <a:buAutoNum type="arabicPeriod"/>
            </a:pPr>
            <a:r>
              <a:rPr lang="ru-RU"/>
              <a:t>Идеальное решение: </a:t>
            </a:r>
            <a:r>
              <a:rPr i="1" lang="ru-RU">
                <a:solidFill>
                  <a:srgbClr val="FF3300"/>
                </a:solidFill>
              </a:rPr>
              <a:t>“”. </a:t>
            </a:r>
            <a:endParaRPr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>
            <p:ph type="title"/>
          </p:nvPr>
        </p:nvSpPr>
        <p:spPr>
          <a:xfrm>
            <a:off x="1059533" y="2847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Решения</a:t>
            </a:r>
            <a:endParaRPr/>
          </a:p>
        </p:txBody>
      </p:sp>
      <p:sp>
        <p:nvSpPr>
          <p:cNvPr id="100" name="Google Shape;100;p18"/>
          <p:cNvSpPr txBox="1"/>
          <p:nvPr>
            <p:ph idx="1" type="body"/>
          </p:nvPr>
        </p:nvSpPr>
        <p:spPr>
          <a:xfrm>
            <a:off x="333112" y="1081374"/>
            <a:ext cx="92694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/>
          <a:p>
            <a:pPr indent="-365125" lvl="0" marL="365125" rtl="0" algn="l">
              <a:spcBef>
                <a:spcPts val="0"/>
              </a:spcBef>
              <a:spcAft>
                <a:spcPts val="0"/>
              </a:spcAft>
              <a:buSzPts val="2300"/>
              <a:buChar char="◆"/>
            </a:pPr>
            <a:r>
              <a:rPr lang="ru-RU"/>
              <a:t>Решения:</a:t>
            </a:r>
            <a:endParaRPr/>
          </a:p>
          <a:p>
            <a:pPr indent="-304800" lvl="1" marL="793750" rtl="0" algn="l">
              <a:spcBef>
                <a:spcPts val="460"/>
              </a:spcBef>
              <a:spcAft>
                <a:spcPts val="0"/>
              </a:spcAft>
              <a:buSzPts val="2300"/>
              <a:buChar char="●"/>
            </a:pPr>
            <a:r>
              <a:rPr lang="ru-RU"/>
              <a:t>ааа</a:t>
            </a:r>
            <a:endParaRPr/>
          </a:p>
          <a:p>
            <a:pPr indent="-158750" lvl="1" marL="793750" rtl="0" algn="l">
              <a:spcBef>
                <a:spcPts val="460"/>
              </a:spcBef>
              <a:spcAft>
                <a:spcPts val="0"/>
              </a:spcAft>
              <a:buSzPts val="2300"/>
              <a:buNone/>
            </a:pPr>
            <a:r>
              <a:t/>
            </a:r>
            <a:endParaRPr/>
          </a:p>
          <a:p>
            <a:pPr indent="-365125" lvl="0" marL="365125" rtl="0" algn="l">
              <a:spcBef>
                <a:spcPts val="460"/>
              </a:spcBef>
              <a:spcAft>
                <a:spcPts val="0"/>
              </a:spcAft>
              <a:buSzPts val="2300"/>
              <a:buChar char="◆"/>
            </a:pPr>
            <a:r>
              <a:rPr lang="ru-RU"/>
              <a:t>Наиболее идеальное решение:</a:t>
            </a:r>
            <a:endParaRPr/>
          </a:p>
          <a:p>
            <a:pPr indent="-304800" lvl="1" marL="793750" rtl="0" algn="l">
              <a:spcBef>
                <a:spcPts val="460"/>
              </a:spcBef>
              <a:spcAft>
                <a:spcPts val="0"/>
              </a:spcAft>
              <a:buSzPts val="2300"/>
              <a:buChar char="●"/>
            </a:pPr>
            <a:r>
              <a:rPr lang="ru-RU"/>
              <a:t>ааа</a:t>
            </a:r>
            <a:endParaRPr/>
          </a:p>
          <a:p>
            <a:pPr indent="0" lvl="0" marL="0" rtl="0" algn="l">
              <a:spcBef>
                <a:spcPts val="460"/>
              </a:spcBef>
              <a:spcAft>
                <a:spcPts val="0"/>
              </a:spcAft>
              <a:buSzPts val="23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>
            <p:ph idx="1" type="body"/>
          </p:nvPr>
        </p:nvSpPr>
        <p:spPr>
          <a:xfrm>
            <a:off x="333112" y="1081374"/>
            <a:ext cx="92694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/>
          <a:p>
            <a:pPr indent="-438150" lvl="0" marL="438150" rtl="0" algn="l">
              <a:spcBef>
                <a:spcPts val="0"/>
              </a:spcBef>
              <a:spcAft>
                <a:spcPts val="0"/>
              </a:spcAft>
              <a:buSzPts val="2300"/>
              <a:buFont typeface="Noto Sans Symbols"/>
              <a:buAutoNum type="arabicPeriod"/>
            </a:pPr>
            <a:r>
              <a:rPr lang="ru-RU"/>
              <a:t>Система:</a:t>
            </a:r>
            <a:endParaRPr i="1"/>
          </a:p>
          <a:p>
            <a:pPr indent="-438150" lvl="0" marL="438150" rtl="0" algn="l">
              <a:spcBef>
                <a:spcPts val="460"/>
              </a:spcBef>
              <a:spcAft>
                <a:spcPts val="0"/>
              </a:spcAft>
              <a:buSzPts val="2300"/>
              <a:buFont typeface="Noto Sans Symbols"/>
              <a:buAutoNum type="arabicPeriod"/>
            </a:pPr>
            <a:r>
              <a:rPr lang="ru-RU"/>
              <a:t>Нежелательная функция (или негативный, вредный эффект), который нужно устранить:</a:t>
            </a:r>
            <a:endParaRPr i="1"/>
          </a:p>
          <a:p>
            <a:pPr indent="-438150" lvl="0" marL="438150" rtl="0" algn="l">
              <a:spcBef>
                <a:spcPts val="460"/>
              </a:spcBef>
              <a:spcAft>
                <a:spcPts val="0"/>
              </a:spcAft>
              <a:buSzPts val="2300"/>
              <a:buFont typeface="Noto Sans Symbols"/>
              <a:buAutoNum type="arabicPeriod"/>
            </a:pPr>
            <a:r>
              <a:rPr lang="ru-RU"/>
              <a:t>Формулировка идеального решения: </a:t>
            </a:r>
            <a:r>
              <a:rPr b="1" i="1" lang="ru-RU">
                <a:solidFill>
                  <a:srgbClr val="FF0000"/>
                </a:solidFill>
              </a:rPr>
              <a:t>«</a:t>
            </a:r>
            <a:r>
              <a:rPr b="1" i="1" lang="ru-RU">
                <a:solidFill>
                  <a:srgbClr val="FF3300"/>
                </a:solidFill>
              </a:rPr>
              <a:t>»</a:t>
            </a:r>
            <a:endParaRPr/>
          </a:p>
        </p:txBody>
      </p:sp>
      <p:sp>
        <p:nvSpPr>
          <p:cNvPr id="106" name="Google Shape;106;p19"/>
          <p:cNvSpPr txBox="1"/>
          <p:nvPr>
            <p:ph type="title"/>
          </p:nvPr>
        </p:nvSpPr>
        <p:spPr>
          <a:xfrm>
            <a:off x="1058863" y="284163"/>
            <a:ext cx="8266112" cy="598487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/>
              <a:t>Идеальное Решение (Негативный эффект)</a:t>
            </a:r>
            <a:endParaRPr sz="3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/>
          <p:nvPr>
            <p:ph type="title"/>
          </p:nvPr>
        </p:nvSpPr>
        <p:spPr>
          <a:xfrm>
            <a:off x="1059533" y="2847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Решения</a:t>
            </a:r>
            <a:endParaRPr/>
          </a:p>
        </p:txBody>
      </p:sp>
      <p:sp>
        <p:nvSpPr>
          <p:cNvPr id="112" name="Google Shape;112;p20"/>
          <p:cNvSpPr txBox="1"/>
          <p:nvPr>
            <p:ph idx="1" type="body"/>
          </p:nvPr>
        </p:nvSpPr>
        <p:spPr>
          <a:xfrm>
            <a:off x="333112" y="1081374"/>
            <a:ext cx="92694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/>
          <a:p>
            <a:pPr indent="-365125" lvl="0" marL="365125" rtl="0" algn="l">
              <a:spcBef>
                <a:spcPts val="0"/>
              </a:spcBef>
              <a:spcAft>
                <a:spcPts val="0"/>
              </a:spcAft>
              <a:buSzPts val="2400"/>
              <a:buChar char="◆"/>
            </a:pPr>
            <a:r>
              <a:rPr lang="ru-RU" sz="2400"/>
              <a:t>Решения</a:t>
            </a:r>
            <a:r>
              <a:rPr lang="ru-RU" sz="2200"/>
              <a:t>:</a:t>
            </a:r>
            <a:endParaRPr/>
          </a:p>
          <a:p>
            <a:pPr indent="-304800" lvl="1" marL="793750" rtl="0" algn="l">
              <a:spcBef>
                <a:spcPts val="440"/>
              </a:spcBef>
              <a:spcAft>
                <a:spcPts val="0"/>
              </a:spcAft>
              <a:buSzPts val="2200"/>
              <a:buChar char="●"/>
            </a:pPr>
            <a:r>
              <a:rPr lang="ru-RU" sz="2200"/>
              <a:t>ааа</a:t>
            </a:r>
            <a:endParaRPr sz="2200"/>
          </a:p>
          <a:p>
            <a:pPr indent="-365125" lvl="0" marL="365125" rtl="0" algn="l">
              <a:spcBef>
                <a:spcPts val="480"/>
              </a:spcBef>
              <a:spcAft>
                <a:spcPts val="0"/>
              </a:spcAft>
              <a:buSzPts val="2400"/>
              <a:buChar char="◆"/>
            </a:pPr>
            <a:r>
              <a:rPr lang="ru-RU" sz="2400"/>
              <a:t>Наиболее идеальное решение</a:t>
            </a:r>
            <a:r>
              <a:rPr lang="ru-RU" sz="2200"/>
              <a:t>:</a:t>
            </a:r>
            <a:endParaRPr/>
          </a:p>
          <a:p>
            <a:pPr indent="-304800" lvl="1" marL="793750" rtl="0" algn="l">
              <a:spcBef>
                <a:spcPts val="440"/>
              </a:spcBef>
              <a:spcAft>
                <a:spcPts val="0"/>
              </a:spcAft>
              <a:buSzPts val="2200"/>
              <a:buChar char="●"/>
            </a:pPr>
            <a:r>
              <a:rPr lang="ru-RU" sz="2200"/>
              <a:t>ааа</a:t>
            </a:r>
            <a:endParaRPr sz="2200"/>
          </a:p>
          <a:p>
            <a:pPr indent="0" lvl="1" marL="48895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sz="2200"/>
          </a:p>
          <a:p>
            <a:pPr indent="-165100" lvl="1" marL="793750" rtl="0" algn="l"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de Bar">
  <a:themeElements>
    <a:clrScheme name="Side Bar 2">
      <a:dk1>
        <a:srgbClr val="000000"/>
      </a:dk1>
      <a:lt1>
        <a:srgbClr val="FFFFFF"/>
      </a:lt1>
      <a:dk2>
        <a:srgbClr val="000000"/>
      </a:dk2>
      <a:lt2>
        <a:srgbClr val="393939"/>
      </a:lt2>
      <a:accent1>
        <a:srgbClr val="B2B2B2"/>
      </a:accent1>
      <a:accent2>
        <a:srgbClr val="868686"/>
      </a:accent2>
      <a:accent3>
        <a:srgbClr val="FFFFFF"/>
      </a:accent3>
      <a:accent4>
        <a:srgbClr val="000000"/>
      </a:accent4>
      <a:accent5>
        <a:srgbClr val="D5D5D5"/>
      </a:accent5>
      <a:accent6>
        <a:srgbClr val="797979"/>
      </a:accent6>
      <a:hlink>
        <a:srgbClr val="5F5F5F"/>
      </a:hlink>
      <a:folHlink>
        <a:srgbClr val="DDDDD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