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</p:sldIdLst>
  <p:sldSz cy="7562850" cx="10693400"/>
  <p:notesSz cx="10693400" cy="75628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3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body"/>
          </p:nvPr>
        </p:nvSpPr>
        <p:spPr>
          <a:xfrm>
            <a:off x="590776" y="1968429"/>
            <a:ext cx="9511846" cy="180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45363" y="789431"/>
            <a:ext cx="230504" cy="227329"/>
          </a:xfrm>
          <a:custGeom>
            <a:rect b="b" l="l" r="r" t="t"/>
            <a:pathLst>
              <a:path extrusionOk="0" h="227330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245363" y="550163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245363" y="310895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489204" y="789431"/>
            <a:ext cx="228600" cy="227329"/>
          </a:xfrm>
          <a:custGeom>
            <a:rect b="b" l="l" r="r" t="t"/>
            <a:pathLst>
              <a:path extrusionOk="0" h="227330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"/>
          <p:cNvSpPr/>
          <p:nvPr/>
        </p:nvSpPr>
        <p:spPr>
          <a:xfrm>
            <a:off x="489204" y="550163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89204" y="310895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731520" y="789431"/>
            <a:ext cx="230504" cy="227329"/>
          </a:xfrm>
          <a:custGeom>
            <a:rect b="b" l="l" r="r" t="t"/>
            <a:pathLst>
              <a:path extrusionOk="0" h="227330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731520" y="550163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315646" y="342442"/>
            <a:ext cx="10062106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85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590776" y="1968429"/>
            <a:ext cx="9511846" cy="180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3753611"/>
            <a:ext cx="9385300" cy="55244"/>
          </a:xfrm>
          <a:custGeom>
            <a:rect b="b" l="l" r="r" t="t"/>
            <a:pathLst>
              <a:path extrusionOk="0" h="55245" w="9385300">
                <a:moveTo>
                  <a:pt x="9384792" y="54864"/>
                </a:moveTo>
                <a:lnTo>
                  <a:pt x="0" y="54864"/>
                </a:lnTo>
                <a:lnTo>
                  <a:pt x="0" y="0"/>
                </a:lnTo>
                <a:lnTo>
                  <a:pt x="9384792" y="0"/>
                </a:lnTo>
                <a:lnTo>
                  <a:pt x="9384792" y="54864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590776" y="1968429"/>
            <a:ext cx="8172450" cy="18040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ЗАДАНИЕ 2: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5080" rtl="0" algn="l">
              <a:lnSpc>
                <a:spcPct val="101000"/>
              </a:lnSpc>
              <a:spcBef>
                <a:spcPts val="5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РЕШЕНИЕ ПРОБЛЕМЫ НА СИСТЕМНЫХ  УРОВНЯХ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1431982" y="348470"/>
            <a:ext cx="780732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u="none"/>
              <a:t>Решение Инновационных Проблем с ТРИЗ и  Технологией Системных Инноваций. Уровень 1.</a:t>
            </a:r>
            <a:endParaRPr sz="3000"/>
          </a:p>
        </p:txBody>
      </p:sp>
      <p:sp>
        <p:nvSpPr>
          <p:cNvPr id="54" name="Google Shape;54;p7"/>
          <p:cNvSpPr txBox="1"/>
          <p:nvPr/>
        </p:nvSpPr>
        <p:spPr>
          <a:xfrm>
            <a:off x="1432040" y="1450391"/>
            <a:ext cx="3852545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Примеры выполненных заданий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" name="Google Shape;5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0975" y="1030224"/>
            <a:ext cx="280416" cy="275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8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8"/>
          <p:cNvSpPr txBox="1"/>
          <p:nvPr>
            <p:ph type="title"/>
          </p:nvPr>
        </p:nvSpPr>
        <p:spPr>
          <a:xfrm>
            <a:off x="165100" y="342442"/>
            <a:ext cx="10212652" cy="6097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933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Выбранная Система и Проблема	</a:t>
            </a:r>
            <a:endParaRPr/>
          </a:p>
        </p:txBody>
      </p:sp>
      <p:grpSp>
        <p:nvGrpSpPr>
          <p:cNvPr id="63" name="Google Shape;63;p8"/>
          <p:cNvGrpSpPr/>
          <p:nvPr/>
        </p:nvGrpSpPr>
        <p:grpSpPr>
          <a:xfrm>
            <a:off x="3128772" y="1168908"/>
            <a:ext cx="4020820" cy="1748155"/>
            <a:chOff x="3128772" y="1168908"/>
            <a:chExt cx="4020820" cy="1748155"/>
          </a:xfrm>
        </p:grpSpPr>
        <p:sp>
          <p:nvSpPr>
            <p:cNvPr id="64" name="Google Shape;64;p8"/>
            <p:cNvSpPr/>
            <p:nvPr/>
          </p:nvSpPr>
          <p:spPr>
            <a:xfrm>
              <a:off x="3169919" y="1210056"/>
              <a:ext cx="3938270" cy="1666239"/>
            </a:xfrm>
            <a:custGeom>
              <a:rect b="b" l="l" r="r" t="t"/>
              <a:pathLst>
                <a:path extrusionOk="0" h="1666239" w="3938270">
                  <a:moveTo>
                    <a:pt x="3659124" y="1665731"/>
                  </a:moveTo>
                  <a:lnTo>
                    <a:pt x="278892" y="1665731"/>
                  </a:lnTo>
                  <a:lnTo>
                    <a:pt x="233679" y="1662080"/>
                  </a:lnTo>
                  <a:lnTo>
                    <a:pt x="190780" y="1651516"/>
                  </a:lnTo>
                  <a:lnTo>
                    <a:pt x="150770" y="1634624"/>
                  </a:lnTo>
                  <a:lnTo>
                    <a:pt x="114226" y="1611989"/>
                  </a:lnTo>
                  <a:lnTo>
                    <a:pt x="81724" y="1584197"/>
                  </a:lnTo>
                  <a:lnTo>
                    <a:pt x="53839" y="1551834"/>
                  </a:lnTo>
                  <a:lnTo>
                    <a:pt x="31149" y="1515483"/>
                  </a:lnTo>
                  <a:lnTo>
                    <a:pt x="14228" y="1475731"/>
                  </a:lnTo>
                  <a:lnTo>
                    <a:pt x="3653" y="1433163"/>
                  </a:lnTo>
                  <a:lnTo>
                    <a:pt x="0" y="1388364"/>
                  </a:lnTo>
                  <a:lnTo>
                    <a:pt x="0" y="277368"/>
                  </a:lnTo>
                  <a:lnTo>
                    <a:pt x="3653" y="232198"/>
                  </a:lnTo>
                  <a:lnTo>
                    <a:pt x="14228" y="189414"/>
                  </a:lnTo>
                  <a:lnTo>
                    <a:pt x="31149" y="149576"/>
                  </a:lnTo>
                  <a:lnTo>
                    <a:pt x="53839" y="113239"/>
                  </a:lnTo>
                  <a:lnTo>
                    <a:pt x="81724" y="80962"/>
                  </a:lnTo>
                  <a:lnTo>
                    <a:pt x="114226" y="53303"/>
                  </a:lnTo>
                  <a:lnTo>
                    <a:pt x="150770" y="30819"/>
                  </a:lnTo>
                  <a:lnTo>
                    <a:pt x="190780" y="14069"/>
                  </a:lnTo>
                  <a:lnTo>
                    <a:pt x="233679" y="3610"/>
                  </a:lnTo>
                  <a:lnTo>
                    <a:pt x="278892" y="0"/>
                  </a:lnTo>
                  <a:lnTo>
                    <a:pt x="3659124" y="0"/>
                  </a:lnTo>
                  <a:lnTo>
                    <a:pt x="3704336" y="3610"/>
                  </a:lnTo>
                  <a:lnTo>
                    <a:pt x="3747235" y="14069"/>
                  </a:lnTo>
                  <a:lnTo>
                    <a:pt x="3787245" y="30819"/>
                  </a:lnTo>
                  <a:lnTo>
                    <a:pt x="3823789" y="53303"/>
                  </a:lnTo>
                  <a:lnTo>
                    <a:pt x="3856291" y="80962"/>
                  </a:lnTo>
                  <a:lnTo>
                    <a:pt x="3884176" y="113239"/>
                  </a:lnTo>
                  <a:lnTo>
                    <a:pt x="3906866" y="149576"/>
                  </a:lnTo>
                  <a:lnTo>
                    <a:pt x="3923787" y="189414"/>
                  </a:lnTo>
                  <a:lnTo>
                    <a:pt x="3934362" y="232198"/>
                  </a:lnTo>
                  <a:lnTo>
                    <a:pt x="3938016" y="277368"/>
                  </a:lnTo>
                  <a:lnTo>
                    <a:pt x="3938016" y="1388364"/>
                  </a:lnTo>
                  <a:lnTo>
                    <a:pt x="3934362" y="1433163"/>
                  </a:lnTo>
                  <a:lnTo>
                    <a:pt x="3923787" y="1475731"/>
                  </a:lnTo>
                  <a:lnTo>
                    <a:pt x="3906866" y="1515483"/>
                  </a:lnTo>
                  <a:lnTo>
                    <a:pt x="3884176" y="1551834"/>
                  </a:lnTo>
                  <a:lnTo>
                    <a:pt x="3856291" y="1584197"/>
                  </a:lnTo>
                  <a:lnTo>
                    <a:pt x="3823789" y="1611989"/>
                  </a:lnTo>
                  <a:lnTo>
                    <a:pt x="3787245" y="1634624"/>
                  </a:lnTo>
                  <a:lnTo>
                    <a:pt x="3747235" y="1651516"/>
                  </a:lnTo>
                  <a:lnTo>
                    <a:pt x="3704336" y="1662080"/>
                  </a:lnTo>
                  <a:lnTo>
                    <a:pt x="3659124" y="1665731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8"/>
            <p:cNvSpPr/>
            <p:nvPr/>
          </p:nvSpPr>
          <p:spPr>
            <a:xfrm>
              <a:off x="3128772" y="1168908"/>
              <a:ext cx="4020820" cy="1748155"/>
            </a:xfrm>
            <a:custGeom>
              <a:rect b="b" l="l" r="r" t="t"/>
              <a:pathLst>
                <a:path extrusionOk="0" h="1748155" w="4020820">
                  <a:moveTo>
                    <a:pt x="3718560" y="1748028"/>
                  </a:moveTo>
                  <a:lnTo>
                    <a:pt x="304800" y="1748028"/>
                  </a:lnTo>
                  <a:lnTo>
                    <a:pt x="288036" y="1746504"/>
                  </a:lnTo>
                  <a:lnTo>
                    <a:pt x="271272" y="1743456"/>
                  </a:lnTo>
                  <a:lnTo>
                    <a:pt x="256031" y="1741932"/>
                  </a:lnTo>
                  <a:lnTo>
                    <a:pt x="240792" y="1737360"/>
                  </a:lnTo>
                  <a:lnTo>
                    <a:pt x="225552" y="1734312"/>
                  </a:lnTo>
                  <a:lnTo>
                    <a:pt x="210312" y="1728216"/>
                  </a:lnTo>
                  <a:lnTo>
                    <a:pt x="167640" y="1709928"/>
                  </a:lnTo>
                  <a:lnTo>
                    <a:pt x="118872" y="1676400"/>
                  </a:lnTo>
                  <a:lnTo>
                    <a:pt x="74676" y="1633728"/>
                  </a:lnTo>
                  <a:lnTo>
                    <a:pt x="39624" y="1581912"/>
                  </a:lnTo>
                  <a:lnTo>
                    <a:pt x="19812" y="1539240"/>
                  </a:lnTo>
                  <a:lnTo>
                    <a:pt x="7620" y="1493520"/>
                  </a:lnTo>
                  <a:lnTo>
                    <a:pt x="4572" y="1478280"/>
                  </a:lnTo>
                  <a:lnTo>
                    <a:pt x="3048" y="1463040"/>
                  </a:lnTo>
                  <a:lnTo>
                    <a:pt x="0" y="1429512"/>
                  </a:lnTo>
                  <a:lnTo>
                    <a:pt x="0" y="318515"/>
                  </a:lnTo>
                  <a:lnTo>
                    <a:pt x="1524" y="303275"/>
                  </a:lnTo>
                  <a:lnTo>
                    <a:pt x="1524" y="286511"/>
                  </a:lnTo>
                  <a:lnTo>
                    <a:pt x="7620" y="256031"/>
                  </a:lnTo>
                  <a:lnTo>
                    <a:pt x="10668" y="239267"/>
                  </a:lnTo>
                  <a:lnTo>
                    <a:pt x="15240" y="224027"/>
                  </a:lnTo>
                  <a:lnTo>
                    <a:pt x="38100" y="167639"/>
                  </a:lnTo>
                  <a:lnTo>
                    <a:pt x="71628" y="117347"/>
                  </a:lnTo>
                  <a:lnTo>
                    <a:pt x="115824" y="73151"/>
                  </a:lnTo>
                  <a:lnTo>
                    <a:pt x="166116" y="39623"/>
                  </a:lnTo>
                  <a:lnTo>
                    <a:pt x="208788" y="19811"/>
                  </a:lnTo>
                  <a:lnTo>
                    <a:pt x="224028" y="13715"/>
                  </a:lnTo>
                  <a:lnTo>
                    <a:pt x="239268" y="9143"/>
                  </a:lnTo>
                  <a:lnTo>
                    <a:pt x="269748" y="3048"/>
                  </a:lnTo>
                  <a:lnTo>
                    <a:pt x="301752" y="0"/>
                  </a:lnTo>
                  <a:lnTo>
                    <a:pt x="3715511" y="0"/>
                  </a:lnTo>
                  <a:lnTo>
                    <a:pt x="3749040" y="3048"/>
                  </a:lnTo>
                  <a:lnTo>
                    <a:pt x="3779519" y="9143"/>
                  </a:lnTo>
                  <a:lnTo>
                    <a:pt x="3810000" y="18287"/>
                  </a:lnTo>
                  <a:lnTo>
                    <a:pt x="3823716" y="24384"/>
                  </a:lnTo>
                  <a:lnTo>
                    <a:pt x="3838956" y="30479"/>
                  </a:lnTo>
                  <a:lnTo>
                    <a:pt x="3851148" y="38099"/>
                  </a:lnTo>
                  <a:lnTo>
                    <a:pt x="3877056" y="53339"/>
                  </a:lnTo>
                  <a:lnTo>
                    <a:pt x="3901440" y="71627"/>
                  </a:lnTo>
                  <a:lnTo>
                    <a:pt x="3913749" y="82296"/>
                  </a:lnTo>
                  <a:lnTo>
                    <a:pt x="295656" y="82296"/>
                  </a:lnTo>
                  <a:lnTo>
                    <a:pt x="284988" y="83820"/>
                  </a:lnTo>
                  <a:lnTo>
                    <a:pt x="272795" y="86867"/>
                  </a:lnTo>
                  <a:lnTo>
                    <a:pt x="260604" y="88391"/>
                  </a:lnTo>
                  <a:lnTo>
                    <a:pt x="249936" y="91439"/>
                  </a:lnTo>
                  <a:lnTo>
                    <a:pt x="208788" y="109727"/>
                  </a:lnTo>
                  <a:lnTo>
                    <a:pt x="170688" y="134111"/>
                  </a:lnTo>
                  <a:lnTo>
                    <a:pt x="138684" y="166115"/>
                  </a:lnTo>
                  <a:lnTo>
                    <a:pt x="112776" y="204215"/>
                  </a:lnTo>
                  <a:lnTo>
                    <a:pt x="94488" y="246887"/>
                  </a:lnTo>
                  <a:lnTo>
                    <a:pt x="89916" y="259079"/>
                  </a:lnTo>
                  <a:lnTo>
                    <a:pt x="88392" y="269747"/>
                  </a:lnTo>
                  <a:lnTo>
                    <a:pt x="85344" y="281939"/>
                  </a:lnTo>
                  <a:lnTo>
                    <a:pt x="83820" y="292607"/>
                  </a:lnTo>
                  <a:lnTo>
                    <a:pt x="83820" y="304799"/>
                  </a:lnTo>
                  <a:lnTo>
                    <a:pt x="82296" y="318515"/>
                  </a:lnTo>
                  <a:lnTo>
                    <a:pt x="82296" y="1427988"/>
                  </a:lnTo>
                  <a:lnTo>
                    <a:pt x="83820" y="1440180"/>
                  </a:lnTo>
                  <a:lnTo>
                    <a:pt x="83820" y="1452372"/>
                  </a:lnTo>
                  <a:lnTo>
                    <a:pt x="85344" y="1464564"/>
                  </a:lnTo>
                  <a:lnTo>
                    <a:pt x="86868" y="1475232"/>
                  </a:lnTo>
                  <a:lnTo>
                    <a:pt x="89916" y="1487424"/>
                  </a:lnTo>
                  <a:lnTo>
                    <a:pt x="92964" y="1498091"/>
                  </a:lnTo>
                  <a:lnTo>
                    <a:pt x="97536" y="1508760"/>
                  </a:lnTo>
                  <a:lnTo>
                    <a:pt x="100584" y="1520952"/>
                  </a:lnTo>
                  <a:lnTo>
                    <a:pt x="105156" y="1530096"/>
                  </a:lnTo>
                  <a:lnTo>
                    <a:pt x="111252" y="1539240"/>
                  </a:lnTo>
                  <a:lnTo>
                    <a:pt x="121920" y="1559052"/>
                  </a:lnTo>
                  <a:lnTo>
                    <a:pt x="150876" y="1594104"/>
                  </a:lnTo>
                  <a:lnTo>
                    <a:pt x="185928" y="1624583"/>
                  </a:lnTo>
                  <a:lnTo>
                    <a:pt x="248412" y="1655064"/>
                  </a:lnTo>
                  <a:lnTo>
                    <a:pt x="306324" y="1665732"/>
                  </a:lnTo>
                  <a:lnTo>
                    <a:pt x="3913280" y="1665732"/>
                  </a:lnTo>
                  <a:lnTo>
                    <a:pt x="3904488" y="1673352"/>
                  </a:lnTo>
                  <a:lnTo>
                    <a:pt x="3880103" y="1691640"/>
                  </a:lnTo>
                  <a:lnTo>
                    <a:pt x="3854196" y="1708404"/>
                  </a:lnTo>
                  <a:lnTo>
                    <a:pt x="3840480" y="1716024"/>
                  </a:lnTo>
                  <a:lnTo>
                    <a:pt x="3825240" y="1722120"/>
                  </a:lnTo>
                  <a:lnTo>
                    <a:pt x="3811524" y="1728216"/>
                  </a:lnTo>
                  <a:lnTo>
                    <a:pt x="3781044" y="1737360"/>
                  </a:lnTo>
                  <a:lnTo>
                    <a:pt x="3750564" y="1743456"/>
                  </a:lnTo>
                  <a:lnTo>
                    <a:pt x="3733800" y="1746504"/>
                  </a:lnTo>
                  <a:lnTo>
                    <a:pt x="3718560" y="1748028"/>
                  </a:lnTo>
                  <a:close/>
                </a:path>
                <a:path extrusionOk="0" h="1748155" w="4020820">
                  <a:moveTo>
                    <a:pt x="3913280" y="1665732"/>
                  </a:moveTo>
                  <a:lnTo>
                    <a:pt x="3712464" y="1665732"/>
                  </a:lnTo>
                  <a:lnTo>
                    <a:pt x="3723132" y="1664208"/>
                  </a:lnTo>
                  <a:lnTo>
                    <a:pt x="3747516" y="1661160"/>
                  </a:lnTo>
                  <a:lnTo>
                    <a:pt x="3759708" y="1658112"/>
                  </a:lnTo>
                  <a:lnTo>
                    <a:pt x="3802380" y="1642871"/>
                  </a:lnTo>
                  <a:lnTo>
                    <a:pt x="3849624" y="1612392"/>
                  </a:lnTo>
                  <a:lnTo>
                    <a:pt x="3881628" y="1580387"/>
                  </a:lnTo>
                  <a:lnTo>
                    <a:pt x="3909060" y="1542287"/>
                  </a:lnTo>
                  <a:lnTo>
                    <a:pt x="3925824" y="1501140"/>
                  </a:lnTo>
                  <a:lnTo>
                    <a:pt x="3930396" y="1488948"/>
                  </a:lnTo>
                  <a:lnTo>
                    <a:pt x="3931920" y="1478280"/>
                  </a:lnTo>
                  <a:lnTo>
                    <a:pt x="3934968" y="1466088"/>
                  </a:lnTo>
                  <a:lnTo>
                    <a:pt x="3936492" y="1453896"/>
                  </a:lnTo>
                  <a:lnTo>
                    <a:pt x="3936492" y="1441704"/>
                  </a:lnTo>
                  <a:lnTo>
                    <a:pt x="3938016" y="1429512"/>
                  </a:lnTo>
                  <a:lnTo>
                    <a:pt x="3938016" y="320040"/>
                  </a:lnTo>
                  <a:lnTo>
                    <a:pt x="3936492" y="307847"/>
                  </a:lnTo>
                  <a:lnTo>
                    <a:pt x="3936492" y="295655"/>
                  </a:lnTo>
                  <a:lnTo>
                    <a:pt x="3933444" y="271271"/>
                  </a:lnTo>
                  <a:lnTo>
                    <a:pt x="3930396" y="260603"/>
                  </a:lnTo>
                  <a:lnTo>
                    <a:pt x="3927348" y="248411"/>
                  </a:lnTo>
                  <a:lnTo>
                    <a:pt x="3922776" y="237743"/>
                  </a:lnTo>
                  <a:lnTo>
                    <a:pt x="3919728" y="227075"/>
                  </a:lnTo>
                  <a:lnTo>
                    <a:pt x="3915156" y="216407"/>
                  </a:lnTo>
                  <a:lnTo>
                    <a:pt x="3909060" y="207263"/>
                  </a:lnTo>
                  <a:lnTo>
                    <a:pt x="3898392" y="187451"/>
                  </a:lnTo>
                  <a:lnTo>
                    <a:pt x="3869436" y="152399"/>
                  </a:lnTo>
                  <a:lnTo>
                    <a:pt x="3834384" y="123443"/>
                  </a:lnTo>
                  <a:lnTo>
                    <a:pt x="3782568" y="96011"/>
                  </a:lnTo>
                  <a:lnTo>
                    <a:pt x="3738372" y="85343"/>
                  </a:lnTo>
                  <a:lnTo>
                    <a:pt x="3713988" y="82296"/>
                  </a:lnTo>
                  <a:lnTo>
                    <a:pt x="3913749" y="82296"/>
                  </a:lnTo>
                  <a:lnTo>
                    <a:pt x="3945636" y="114299"/>
                  </a:lnTo>
                  <a:lnTo>
                    <a:pt x="3980688" y="164591"/>
                  </a:lnTo>
                  <a:lnTo>
                    <a:pt x="4000500" y="207263"/>
                  </a:lnTo>
                  <a:lnTo>
                    <a:pt x="4012692" y="252983"/>
                  </a:lnTo>
                  <a:lnTo>
                    <a:pt x="4018788" y="301751"/>
                  </a:lnTo>
                  <a:lnTo>
                    <a:pt x="4018792" y="320040"/>
                  </a:lnTo>
                  <a:lnTo>
                    <a:pt x="4020311" y="1429512"/>
                  </a:lnTo>
                  <a:lnTo>
                    <a:pt x="4017264" y="1459991"/>
                  </a:lnTo>
                  <a:lnTo>
                    <a:pt x="4015740" y="1476756"/>
                  </a:lnTo>
                  <a:lnTo>
                    <a:pt x="4009644" y="1507236"/>
                  </a:lnTo>
                  <a:lnTo>
                    <a:pt x="4000500" y="1537716"/>
                  </a:lnTo>
                  <a:lnTo>
                    <a:pt x="3994403" y="1551432"/>
                  </a:lnTo>
                  <a:lnTo>
                    <a:pt x="3988308" y="1566671"/>
                  </a:lnTo>
                  <a:lnTo>
                    <a:pt x="3982211" y="1580387"/>
                  </a:lnTo>
                  <a:lnTo>
                    <a:pt x="3965448" y="1606296"/>
                  </a:lnTo>
                  <a:lnTo>
                    <a:pt x="3947160" y="1630679"/>
                  </a:lnTo>
                  <a:lnTo>
                    <a:pt x="3927348" y="1653540"/>
                  </a:lnTo>
                  <a:lnTo>
                    <a:pt x="3913280" y="1665732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6" name="Google Shape;66;p8"/>
          <p:cNvGrpSpPr/>
          <p:nvPr/>
        </p:nvGrpSpPr>
        <p:grpSpPr>
          <a:xfrm>
            <a:off x="3153156" y="3012947"/>
            <a:ext cx="3996054" cy="951230"/>
            <a:chOff x="3153156" y="3012947"/>
            <a:chExt cx="3996054" cy="951230"/>
          </a:xfrm>
        </p:grpSpPr>
        <p:sp>
          <p:nvSpPr>
            <p:cNvPr id="67" name="Google Shape;67;p8"/>
            <p:cNvSpPr/>
            <p:nvPr/>
          </p:nvSpPr>
          <p:spPr>
            <a:xfrm>
              <a:off x="3194303" y="3054095"/>
              <a:ext cx="3914140" cy="868680"/>
            </a:xfrm>
            <a:custGeom>
              <a:rect b="b" l="l" r="r" t="t"/>
              <a:pathLst>
                <a:path extrusionOk="0" h="868679" w="3914140">
                  <a:moveTo>
                    <a:pt x="3767327" y="868679"/>
                  </a:moveTo>
                  <a:lnTo>
                    <a:pt x="144779" y="868679"/>
                  </a:lnTo>
                  <a:lnTo>
                    <a:pt x="99291" y="861230"/>
                  </a:lnTo>
                  <a:lnTo>
                    <a:pt x="59582" y="840540"/>
                  </a:lnTo>
                  <a:lnTo>
                    <a:pt x="28139" y="809097"/>
                  </a:lnTo>
                  <a:lnTo>
                    <a:pt x="7449" y="769388"/>
                  </a:lnTo>
                  <a:lnTo>
                    <a:pt x="0" y="723899"/>
                  </a:lnTo>
                  <a:lnTo>
                    <a:pt x="0" y="144779"/>
                  </a:lnTo>
                  <a:lnTo>
                    <a:pt x="7449" y="98706"/>
                  </a:lnTo>
                  <a:lnTo>
                    <a:pt x="28139" y="58923"/>
                  </a:lnTo>
                  <a:lnTo>
                    <a:pt x="59582" y="27700"/>
                  </a:lnTo>
                  <a:lnTo>
                    <a:pt x="99291" y="7303"/>
                  </a:lnTo>
                  <a:lnTo>
                    <a:pt x="144779" y="0"/>
                  </a:lnTo>
                  <a:lnTo>
                    <a:pt x="3767327" y="0"/>
                  </a:lnTo>
                  <a:lnTo>
                    <a:pt x="3813560" y="7303"/>
                  </a:lnTo>
                  <a:lnTo>
                    <a:pt x="3853720" y="27700"/>
                  </a:lnTo>
                  <a:lnTo>
                    <a:pt x="3885395" y="58923"/>
                  </a:lnTo>
                  <a:lnTo>
                    <a:pt x="3906170" y="98706"/>
                  </a:lnTo>
                  <a:lnTo>
                    <a:pt x="3913632" y="144779"/>
                  </a:lnTo>
                  <a:lnTo>
                    <a:pt x="3913632" y="723899"/>
                  </a:lnTo>
                  <a:lnTo>
                    <a:pt x="3906170" y="769388"/>
                  </a:lnTo>
                  <a:lnTo>
                    <a:pt x="3885395" y="809097"/>
                  </a:lnTo>
                  <a:lnTo>
                    <a:pt x="3853720" y="840540"/>
                  </a:lnTo>
                  <a:lnTo>
                    <a:pt x="3813560" y="861230"/>
                  </a:lnTo>
                  <a:lnTo>
                    <a:pt x="3767327" y="868679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68;p8"/>
            <p:cNvSpPr/>
            <p:nvPr/>
          </p:nvSpPr>
          <p:spPr>
            <a:xfrm>
              <a:off x="3153156" y="3012947"/>
              <a:ext cx="3996054" cy="951230"/>
            </a:xfrm>
            <a:custGeom>
              <a:rect b="b" l="l" r="r" t="t"/>
              <a:pathLst>
                <a:path extrusionOk="0" h="951229" w="3996054">
                  <a:moveTo>
                    <a:pt x="3811524" y="950976"/>
                  </a:moveTo>
                  <a:lnTo>
                    <a:pt x="185928" y="950976"/>
                  </a:lnTo>
                  <a:lnTo>
                    <a:pt x="169164" y="949452"/>
                  </a:lnTo>
                  <a:lnTo>
                    <a:pt x="115824" y="937259"/>
                  </a:lnTo>
                  <a:lnTo>
                    <a:pt x="70104" y="909828"/>
                  </a:lnTo>
                  <a:lnTo>
                    <a:pt x="33528" y="870203"/>
                  </a:lnTo>
                  <a:lnTo>
                    <a:pt x="9144" y="821436"/>
                  </a:lnTo>
                  <a:lnTo>
                    <a:pt x="0" y="766572"/>
                  </a:lnTo>
                  <a:lnTo>
                    <a:pt x="0" y="185928"/>
                  </a:lnTo>
                  <a:lnTo>
                    <a:pt x="9144" y="132588"/>
                  </a:lnTo>
                  <a:lnTo>
                    <a:pt x="41148" y="68580"/>
                  </a:lnTo>
                  <a:lnTo>
                    <a:pt x="80772" y="32004"/>
                  </a:lnTo>
                  <a:lnTo>
                    <a:pt x="129540" y="9144"/>
                  </a:lnTo>
                  <a:lnTo>
                    <a:pt x="166116" y="0"/>
                  </a:lnTo>
                  <a:lnTo>
                    <a:pt x="3826764" y="0"/>
                  </a:lnTo>
                  <a:lnTo>
                    <a:pt x="3880103" y="13716"/>
                  </a:lnTo>
                  <a:lnTo>
                    <a:pt x="3939540" y="51816"/>
                  </a:lnTo>
                  <a:lnTo>
                    <a:pt x="3964228" y="82296"/>
                  </a:lnTo>
                  <a:lnTo>
                    <a:pt x="178307" y="82296"/>
                  </a:lnTo>
                  <a:lnTo>
                    <a:pt x="167640" y="83820"/>
                  </a:lnTo>
                  <a:lnTo>
                    <a:pt x="158495" y="85344"/>
                  </a:lnTo>
                  <a:lnTo>
                    <a:pt x="147828" y="88392"/>
                  </a:lnTo>
                  <a:lnTo>
                    <a:pt x="138684" y="92964"/>
                  </a:lnTo>
                  <a:lnTo>
                    <a:pt x="129540" y="99060"/>
                  </a:lnTo>
                  <a:lnTo>
                    <a:pt x="121920" y="103632"/>
                  </a:lnTo>
                  <a:lnTo>
                    <a:pt x="114300" y="109728"/>
                  </a:lnTo>
                  <a:lnTo>
                    <a:pt x="108204" y="117348"/>
                  </a:lnTo>
                  <a:lnTo>
                    <a:pt x="102108" y="126492"/>
                  </a:lnTo>
                  <a:lnTo>
                    <a:pt x="96012" y="134112"/>
                  </a:lnTo>
                  <a:lnTo>
                    <a:pt x="83820" y="172212"/>
                  </a:lnTo>
                  <a:lnTo>
                    <a:pt x="82296" y="185928"/>
                  </a:lnTo>
                  <a:lnTo>
                    <a:pt x="82296" y="762000"/>
                  </a:lnTo>
                  <a:lnTo>
                    <a:pt x="89916" y="803148"/>
                  </a:lnTo>
                  <a:lnTo>
                    <a:pt x="111252" y="836676"/>
                  </a:lnTo>
                  <a:lnTo>
                    <a:pt x="144780" y="859536"/>
                  </a:lnTo>
                  <a:lnTo>
                    <a:pt x="185928" y="868680"/>
                  </a:lnTo>
                  <a:lnTo>
                    <a:pt x="3962908" y="868680"/>
                  </a:lnTo>
                  <a:lnTo>
                    <a:pt x="3954780" y="880872"/>
                  </a:lnTo>
                  <a:lnTo>
                    <a:pt x="3915156" y="917448"/>
                  </a:lnTo>
                  <a:lnTo>
                    <a:pt x="3866388" y="941832"/>
                  </a:lnTo>
                  <a:lnTo>
                    <a:pt x="3829811" y="949452"/>
                  </a:lnTo>
                  <a:lnTo>
                    <a:pt x="3811524" y="950976"/>
                  </a:lnTo>
                  <a:close/>
                </a:path>
                <a:path extrusionOk="0" h="951229" w="3996054">
                  <a:moveTo>
                    <a:pt x="3962908" y="868680"/>
                  </a:moveTo>
                  <a:lnTo>
                    <a:pt x="3817619" y="868680"/>
                  </a:lnTo>
                  <a:lnTo>
                    <a:pt x="3828288" y="867155"/>
                  </a:lnTo>
                  <a:lnTo>
                    <a:pt x="3837432" y="864107"/>
                  </a:lnTo>
                  <a:lnTo>
                    <a:pt x="3874008" y="845820"/>
                  </a:lnTo>
                  <a:lnTo>
                    <a:pt x="3899916" y="815340"/>
                  </a:lnTo>
                  <a:lnTo>
                    <a:pt x="3912108" y="777240"/>
                  </a:lnTo>
                  <a:lnTo>
                    <a:pt x="3913632" y="765048"/>
                  </a:lnTo>
                  <a:lnTo>
                    <a:pt x="3913632" y="187452"/>
                  </a:lnTo>
                  <a:lnTo>
                    <a:pt x="3906011" y="146304"/>
                  </a:lnTo>
                  <a:lnTo>
                    <a:pt x="3884676" y="112776"/>
                  </a:lnTo>
                  <a:lnTo>
                    <a:pt x="3851148" y="89916"/>
                  </a:lnTo>
                  <a:lnTo>
                    <a:pt x="3822192" y="82296"/>
                  </a:lnTo>
                  <a:lnTo>
                    <a:pt x="3964228" y="82296"/>
                  </a:lnTo>
                  <a:lnTo>
                    <a:pt x="3986784" y="128016"/>
                  </a:lnTo>
                  <a:lnTo>
                    <a:pt x="3994415" y="187452"/>
                  </a:lnTo>
                  <a:lnTo>
                    <a:pt x="3995928" y="765048"/>
                  </a:lnTo>
                  <a:lnTo>
                    <a:pt x="3986784" y="818388"/>
                  </a:lnTo>
                  <a:lnTo>
                    <a:pt x="3963924" y="867155"/>
                  </a:lnTo>
                  <a:lnTo>
                    <a:pt x="3962908" y="8686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oogle Shape;69;p8"/>
          <p:cNvGrpSpPr/>
          <p:nvPr/>
        </p:nvGrpSpPr>
        <p:grpSpPr>
          <a:xfrm>
            <a:off x="3128772" y="4059935"/>
            <a:ext cx="3999229" cy="1461770"/>
            <a:chOff x="3128772" y="4059935"/>
            <a:chExt cx="3999229" cy="1461770"/>
          </a:xfrm>
        </p:grpSpPr>
        <p:sp>
          <p:nvSpPr>
            <p:cNvPr id="70" name="Google Shape;70;p8"/>
            <p:cNvSpPr/>
            <p:nvPr/>
          </p:nvSpPr>
          <p:spPr>
            <a:xfrm>
              <a:off x="3169919" y="4101083"/>
              <a:ext cx="3916679" cy="1379220"/>
            </a:xfrm>
            <a:custGeom>
              <a:rect b="b" l="l" r="r" t="t"/>
              <a:pathLst>
                <a:path extrusionOk="0" h="1379220" w="3916679">
                  <a:moveTo>
                    <a:pt x="3686556" y="1379220"/>
                  </a:moveTo>
                  <a:lnTo>
                    <a:pt x="230124" y="1379220"/>
                  </a:lnTo>
                  <a:lnTo>
                    <a:pt x="183918" y="1374582"/>
                  </a:lnTo>
                  <a:lnTo>
                    <a:pt x="140803" y="1361265"/>
                  </a:lnTo>
                  <a:lnTo>
                    <a:pt x="101724" y="1340161"/>
                  </a:lnTo>
                  <a:lnTo>
                    <a:pt x="67627" y="1312164"/>
                  </a:lnTo>
                  <a:lnTo>
                    <a:pt x="39460" y="1278165"/>
                  </a:lnTo>
                  <a:lnTo>
                    <a:pt x="18168" y="1239059"/>
                  </a:lnTo>
                  <a:lnTo>
                    <a:pt x="4699" y="1195738"/>
                  </a:lnTo>
                  <a:lnTo>
                    <a:pt x="0" y="1149095"/>
                  </a:lnTo>
                  <a:lnTo>
                    <a:pt x="0" y="228600"/>
                  </a:lnTo>
                  <a:lnTo>
                    <a:pt x="4699" y="182460"/>
                  </a:lnTo>
                  <a:lnTo>
                    <a:pt x="18168" y="139517"/>
                  </a:lnTo>
                  <a:lnTo>
                    <a:pt x="39460" y="100682"/>
                  </a:lnTo>
                  <a:lnTo>
                    <a:pt x="67627" y="66865"/>
                  </a:lnTo>
                  <a:lnTo>
                    <a:pt x="101724" y="38978"/>
                  </a:lnTo>
                  <a:lnTo>
                    <a:pt x="140803" y="17930"/>
                  </a:lnTo>
                  <a:lnTo>
                    <a:pt x="183918" y="4634"/>
                  </a:lnTo>
                  <a:lnTo>
                    <a:pt x="230124" y="0"/>
                  </a:lnTo>
                  <a:lnTo>
                    <a:pt x="3686556" y="0"/>
                  </a:lnTo>
                  <a:lnTo>
                    <a:pt x="3732761" y="4634"/>
                  </a:lnTo>
                  <a:lnTo>
                    <a:pt x="3775876" y="17930"/>
                  </a:lnTo>
                  <a:lnTo>
                    <a:pt x="3814956" y="38978"/>
                  </a:lnTo>
                  <a:lnTo>
                    <a:pt x="3849052" y="66865"/>
                  </a:lnTo>
                  <a:lnTo>
                    <a:pt x="3877219" y="100682"/>
                  </a:lnTo>
                  <a:lnTo>
                    <a:pt x="3898511" y="139517"/>
                  </a:lnTo>
                  <a:lnTo>
                    <a:pt x="3911980" y="182460"/>
                  </a:lnTo>
                  <a:lnTo>
                    <a:pt x="3916680" y="228600"/>
                  </a:lnTo>
                  <a:lnTo>
                    <a:pt x="3916680" y="1149095"/>
                  </a:lnTo>
                  <a:lnTo>
                    <a:pt x="3911980" y="1195738"/>
                  </a:lnTo>
                  <a:lnTo>
                    <a:pt x="3898511" y="1239059"/>
                  </a:lnTo>
                  <a:lnTo>
                    <a:pt x="3877219" y="1278165"/>
                  </a:lnTo>
                  <a:lnTo>
                    <a:pt x="3849052" y="1312164"/>
                  </a:lnTo>
                  <a:lnTo>
                    <a:pt x="3814956" y="1340161"/>
                  </a:lnTo>
                  <a:lnTo>
                    <a:pt x="3775876" y="1361265"/>
                  </a:lnTo>
                  <a:lnTo>
                    <a:pt x="3732761" y="1374582"/>
                  </a:lnTo>
                  <a:lnTo>
                    <a:pt x="3686556" y="1379220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8"/>
            <p:cNvSpPr/>
            <p:nvPr/>
          </p:nvSpPr>
          <p:spPr>
            <a:xfrm>
              <a:off x="3128772" y="4059935"/>
              <a:ext cx="3999229" cy="1461770"/>
            </a:xfrm>
            <a:custGeom>
              <a:rect b="b" l="l" r="r" t="t"/>
              <a:pathLst>
                <a:path extrusionOk="0" h="1461770" w="3999229">
                  <a:moveTo>
                    <a:pt x="3742944" y="1461516"/>
                  </a:moveTo>
                  <a:lnTo>
                    <a:pt x="259080" y="1461516"/>
                  </a:lnTo>
                  <a:lnTo>
                    <a:pt x="217931" y="1456944"/>
                  </a:lnTo>
                  <a:lnTo>
                    <a:pt x="193548" y="1449324"/>
                  </a:lnTo>
                  <a:lnTo>
                    <a:pt x="167640" y="1441704"/>
                  </a:lnTo>
                  <a:lnTo>
                    <a:pt x="121920" y="1415796"/>
                  </a:lnTo>
                  <a:lnTo>
                    <a:pt x="82296" y="1383792"/>
                  </a:lnTo>
                  <a:lnTo>
                    <a:pt x="48768" y="1344168"/>
                  </a:lnTo>
                  <a:lnTo>
                    <a:pt x="22860" y="1298448"/>
                  </a:lnTo>
                  <a:lnTo>
                    <a:pt x="6096" y="1246632"/>
                  </a:lnTo>
                  <a:lnTo>
                    <a:pt x="4572" y="1232916"/>
                  </a:lnTo>
                  <a:lnTo>
                    <a:pt x="1524" y="1219200"/>
                  </a:lnTo>
                  <a:lnTo>
                    <a:pt x="1524" y="1205484"/>
                  </a:lnTo>
                  <a:lnTo>
                    <a:pt x="0" y="1191768"/>
                  </a:lnTo>
                  <a:lnTo>
                    <a:pt x="0" y="269748"/>
                  </a:lnTo>
                  <a:lnTo>
                    <a:pt x="1524" y="257556"/>
                  </a:lnTo>
                  <a:lnTo>
                    <a:pt x="1524" y="243840"/>
                  </a:lnTo>
                  <a:lnTo>
                    <a:pt x="3048" y="230124"/>
                  </a:lnTo>
                  <a:lnTo>
                    <a:pt x="12192" y="192024"/>
                  </a:lnTo>
                  <a:lnTo>
                    <a:pt x="32004" y="143256"/>
                  </a:lnTo>
                  <a:lnTo>
                    <a:pt x="60960" y="99060"/>
                  </a:lnTo>
                  <a:lnTo>
                    <a:pt x="97536" y="62484"/>
                  </a:lnTo>
                  <a:lnTo>
                    <a:pt x="140208" y="33528"/>
                  </a:lnTo>
                  <a:lnTo>
                    <a:pt x="188976" y="12191"/>
                  </a:lnTo>
                  <a:lnTo>
                    <a:pt x="230124" y="3048"/>
                  </a:lnTo>
                  <a:lnTo>
                    <a:pt x="242316" y="1524"/>
                  </a:lnTo>
                  <a:lnTo>
                    <a:pt x="257556" y="0"/>
                  </a:lnTo>
                  <a:lnTo>
                    <a:pt x="3755136" y="0"/>
                  </a:lnTo>
                  <a:lnTo>
                    <a:pt x="3768852" y="3048"/>
                  </a:lnTo>
                  <a:lnTo>
                    <a:pt x="3781044" y="4572"/>
                  </a:lnTo>
                  <a:lnTo>
                    <a:pt x="3831336" y="19812"/>
                  </a:lnTo>
                  <a:lnTo>
                    <a:pt x="3878580" y="44196"/>
                  </a:lnTo>
                  <a:lnTo>
                    <a:pt x="3918203" y="77724"/>
                  </a:lnTo>
                  <a:lnTo>
                    <a:pt x="3922776" y="82296"/>
                  </a:lnTo>
                  <a:lnTo>
                    <a:pt x="252983" y="82296"/>
                  </a:lnTo>
                  <a:lnTo>
                    <a:pt x="243840" y="83820"/>
                  </a:lnTo>
                  <a:lnTo>
                    <a:pt x="199643" y="96012"/>
                  </a:lnTo>
                  <a:lnTo>
                    <a:pt x="153924" y="123444"/>
                  </a:lnTo>
                  <a:lnTo>
                    <a:pt x="115824" y="163068"/>
                  </a:lnTo>
                  <a:lnTo>
                    <a:pt x="91440" y="211836"/>
                  </a:lnTo>
                  <a:lnTo>
                    <a:pt x="83820" y="249936"/>
                  </a:lnTo>
                  <a:lnTo>
                    <a:pt x="83820" y="259080"/>
                  </a:lnTo>
                  <a:lnTo>
                    <a:pt x="82296" y="269748"/>
                  </a:lnTo>
                  <a:lnTo>
                    <a:pt x="82296" y="1190244"/>
                  </a:lnTo>
                  <a:lnTo>
                    <a:pt x="83820" y="1199388"/>
                  </a:lnTo>
                  <a:lnTo>
                    <a:pt x="83820" y="1208532"/>
                  </a:lnTo>
                  <a:lnTo>
                    <a:pt x="97536" y="1261872"/>
                  </a:lnTo>
                  <a:lnTo>
                    <a:pt x="124968" y="1309116"/>
                  </a:lnTo>
                  <a:lnTo>
                    <a:pt x="164592" y="1345692"/>
                  </a:lnTo>
                  <a:lnTo>
                    <a:pt x="213360" y="1370076"/>
                  </a:lnTo>
                  <a:lnTo>
                    <a:pt x="251460" y="1379220"/>
                  </a:lnTo>
                  <a:lnTo>
                    <a:pt x="3922541" y="1379220"/>
                  </a:lnTo>
                  <a:lnTo>
                    <a:pt x="3921252" y="1380744"/>
                  </a:lnTo>
                  <a:lnTo>
                    <a:pt x="3881628" y="1414272"/>
                  </a:lnTo>
                  <a:lnTo>
                    <a:pt x="3835908" y="1440180"/>
                  </a:lnTo>
                  <a:lnTo>
                    <a:pt x="3784092" y="1455420"/>
                  </a:lnTo>
                  <a:lnTo>
                    <a:pt x="3770376" y="1458468"/>
                  </a:lnTo>
                  <a:lnTo>
                    <a:pt x="3742944" y="1461516"/>
                  </a:lnTo>
                  <a:close/>
                </a:path>
                <a:path extrusionOk="0" h="1461770" w="3999229">
                  <a:moveTo>
                    <a:pt x="3922541" y="1379220"/>
                  </a:moveTo>
                  <a:lnTo>
                    <a:pt x="3745992" y="1379220"/>
                  </a:lnTo>
                  <a:lnTo>
                    <a:pt x="3764280" y="1376172"/>
                  </a:lnTo>
                  <a:lnTo>
                    <a:pt x="3782568" y="1371600"/>
                  </a:lnTo>
                  <a:lnTo>
                    <a:pt x="3831336" y="1348740"/>
                  </a:lnTo>
                  <a:lnTo>
                    <a:pt x="3872484" y="1312164"/>
                  </a:lnTo>
                  <a:lnTo>
                    <a:pt x="3901440" y="1266444"/>
                  </a:lnTo>
                  <a:lnTo>
                    <a:pt x="3912108" y="1229868"/>
                  </a:lnTo>
                  <a:lnTo>
                    <a:pt x="3915156" y="1220723"/>
                  </a:lnTo>
                  <a:lnTo>
                    <a:pt x="3915156" y="1211580"/>
                  </a:lnTo>
                  <a:lnTo>
                    <a:pt x="3916680" y="1200912"/>
                  </a:lnTo>
                  <a:lnTo>
                    <a:pt x="3916680" y="252984"/>
                  </a:lnTo>
                  <a:lnTo>
                    <a:pt x="3902964" y="198120"/>
                  </a:lnTo>
                  <a:lnTo>
                    <a:pt x="3875532" y="152400"/>
                  </a:lnTo>
                  <a:lnTo>
                    <a:pt x="3835908" y="114300"/>
                  </a:lnTo>
                  <a:lnTo>
                    <a:pt x="3785616" y="89916"/>
                  </a:lnTo>
                  <a:lnTo>
                    <a:pt x="3749040" y="82296"/>
                  </a:lnTo>
                  <a:lnTo>
                    <a:pt x="3922776" y="82296"/>
                  </a:lnTo>
                  <a:lnTo>
                    <a:pt x="3951732" y="117348"/>
                  </a:lnTo>
                  <a:lnTo>
                    <a:pt x="3977640" y="163068"/>
                  </a:lnTo>
                  <a:lnTo>
                    <a:pt x="3992880" y="213360"/>
                  </a:lnTo>
                  <a:lnTo>
                    <a:pt x="3998976" y="256032"/>
                  </a:lnTo>
                  <a:lnTo>
                    <a:pt x="3998976" y="1203960"/>
                  </a:lnTo>
                  <a:lnTo>
                    <a:pt x="3994403" y="1243584"/>
                  </a:lnTo>
                  <a:lnTo>
                    <a:pt x="3979164" y="1293876"/>
                  </a:lnTo>
                  <a:lnTo>
                    <a:pt x="3953256" y="1341120"/>
                  </a:lnTo>
                  <a:lnTo>
                    <a:pt x="3938016" y="1360932"/>
                  </a:lnTo>
                  <a:lnTo>
                    <a:pt x="3922541" y="137922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2" name="Google Shape;72;p8"/>
          <p:cNvSpPr txBox="1"/>
          <p:nvPr/>
        </p:nvSpPr>
        <p:spPr>
          <a:xfrm>
            <a:off x="1205002" y="1270513"/>
            <a:ext cx="8118475" cy="54952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2217420" marR="0" rtl="0" algn="l">
              <a:lnSpc>
                <a:spcPct val="10576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242570" rtl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Клиенты, конкуренты, банк,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173605" marR="2416175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аудиторы, адвокаты, агенты-  посредники, арендные площади,  катеринговая компания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17420" marR="0" rtl="0" algn="l">
              <a:lnSpc>
                <a:spcPct val="100000"/>
              </a:lnSpc>
              <a:spcBef>
                <a:spcPts val="151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217170" rtl="0" algn="ctr">
              <a:lnSpc>
                <a:spcPct val="100000"/>
              </a:lnSpc>
              <a:spcBef>
                <a:spcPts val="155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17420" marR="0" rtl="0" algn="l">
              <a:lnSpc>
                <a:spcPct val="1011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262255" rtl="0" algn="ctr">
              <a:lnSpc>
                <a:spcPct val="10692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Сотрудники, документация,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386965" marR="2649220" rtl="0" algn="ctr">
              <a:lnSpc>
                <a:spcPct val="119487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отделы, собственные агенты,  транспорт, отчеты, охрана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US" sz="21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Проблема: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5080" rtl="0" algn="ctr">
              <a:lnSpc>
                <a:spcPct val="100400"/>
              </a:lnSpc>
              <a:spcBef>
                <a:spcPts val="530"/>
              </a:spcBef>
              <a:spcAft>
                <a:spcPts val="0"/>
              </a:spcAft>
              <a:buNone/>
            </a:pPr>
            <a:r>
              <a:rPr lang="en-US" sz="21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Большие потери времени на объезд страховыми агентами компании  клиентов для интервью по каждому страховому случаю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8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9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9"/>
          <p:cNvSpPr txBox="1"/>
          <p:nvPr>
            <p:ph type="title"/>
          </p:nvPr>
        </p:nvSpPr>
        <p:spPr>
          <a:xfrm>
            <a:off x="962024" y="342442"/>
            <a:ext cx="9415728" cy="12022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9334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Решения	</a:t>
            </a:r>
            <a:endParaRPr/>
          </a:p>
        </p:txBody>
      </p:sp>
      <p:sp>
        <p:nvSpPr>
          <p:cNvPr id="81" name="Google Shape;81;p9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  <p:sp>
        <p:nvSpPr>
          <p:cNvPr id="82" name="Google Shape;82;p9"/>
          <p:cNvSpPr txBox="1"/>
          <p:nvPr/>
        </p:nvSpPr>
        <p:spPr>
          <a:xfrm>
            <a:off x="452146" y="1213139"/>
            <a:ext cx="9509760" cy="5415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0475">
            <a:spAutoFit/>
          </a:bodyPr>
          <a:lstStyle/>
          <a:p>
            <a:pPr indent="-394970" lvl="0" marL="40703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◆"/>
            </a:pPr>
            <a:r>
              <a:rPr lang="en-US" sz="19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подсистемах: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348615" rtl="0" algn="l">
              <a:lnSpc>
                <a:spcPct val="119487"/>
              </a:lnSpc>
              <a:spcBef>
                <a:spcPts val="54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Компания создает офисы в местах наибольшего проживания групп клиентов –  агенты находятся рядом с клиентами.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Один агент объезжает сразу несколько клиентов в одном месте.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538480" rtl="0" algn="l">
              <a:lnSpc>
                <a:spcPct val="119487"/>
              </a:lnSpc>
              <a:spcBef>
                <a:spcPts val="540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Если агент живет рядом с клиентом, которого нужно посетить, ему не нужно  заезжать в офис компании.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4970" lvl="0" marL="407034" marR="0" rtl="0" algn="l">
              <a:lnSpc>
                <a:spcPct val="100000"/>
              </a:lnSpc>
              <a:spcBef>
                <a:spcPts val="390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◆"/>
            </a:pPr>
            <a:r>
              <a:rPr lang="en-US" sz="19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надсистеме: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45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Использование интернета: интервью проводятся в онлайне.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45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Интервью проводятся независимыми агентами.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459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Интервью проводятся компаниями-партнерами.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870585" marR="0" rtl="0" algn="l">
              <a:lnSpc>
                <a:spcPct val="100000"/>
              </a:lnSpc>
              <a:spcBef>
                <a:spcPts val="46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Клиенты сами приезжают в офис компании для интервью.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94970" lvl="0" marL="407034" marR="0" rtl="0" algn="l">
              <a:lnSpc>
                <a:spcPct val="100000"/>
              </a:lnSpc>
              <a:spcBef>
                <a:spcPts val="45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◆"/>
            </a:pPr>
            <a:r>
              <a:rPr lang="en-US" sz="19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Замена системы: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29565" lvl="1" marL="870585" marR="5080" rtl="0" algn="l">
              <a:lnSpc>
                <a:spcPct val="99700"/>
              </a:lnSpc>
              <a:spcBef>
                <a:spcPts val="465"/>
              </a:spcBef>
              <a:spcAft>
                <a:spcPts val="0"/>
              </a:spcAft>
              <a:buClr>
                <a:srgbClr val="00AF50"/>
              </a:buClr>
              <a:buSzPts val="1950"/>
              <a:buFont typeface="Noto Sans Symbols"/>
              <a:buChar char="●"/>
            </a:pPr>
            <a:r>
              <a:rPr b="0" i="0" lang="en-US" sz="195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 становится полностью мобильной и распределенной. Офис  отсутствует, все общение идет через облачные сервисы. Интервью с клиентами  проводятся через интернет, если есть необходимость визуального обследования,  для этого есть отдельные специалисты только с данной функцией.</a:t>
            </a:r>
            <a:endParaRPr b="0" i="0" sz="195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