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9906000"/>
  <p:notesSz cx="7104050" cy="102346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092">
          <p15:clr>
            <a:srgbClr val="A4A3A4"/>
          </p15:clr>
        </p15:guide>
        <p15:guide id="2" pos="3108">
          <p15:clr>
            <a:srgbClr val="A4A3A4"/>
          </p15:clr>
        </p15:guide>
      </p15:sldGuideLst>
    </p:ext>
    <p:ext uri="{2D200454-40CA-4A62-9FC3-DE9A4176ACB9}">
      <p15:notesGuideLst>
        <p15:guide id="1" orient="horz" pos="2366">
          <p15:clr>
            <a:srgbClr val="A4A3A4"/>
          </p15:clr>
        </p15:guide>
        <p15:guide id="2" pos="338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092" orient="horz"/>
        <p:guide pos="3108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366" orient="horz"/>
        <p:guide pos="3387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-33917" y="10154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39203" y="10154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-33917" y="9752328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ru-RU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ru-RU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2"/>
          <p:cNvCxnSpPr/>
          <p:nvPr/>
        </p:nvCxnSpPr>
        <p:spPr>
          <a:xfrm>
            <a:off x="0" y="3429000"/>
            <a:ext cx="8694738" cy="0"/>
          </a:xfrm>
          <a:prstGeom prst="straightConnector1">
            <a:avLst/>
          </a:prstGeom>
          <a:noFill/>
          <a:ln cap="flat" cmpd="sng" w="50800">
            <a:solidFill>
              <a:srgbClr val="FF33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" name="Google Shape;28;p2"/>
          <p:cNvSpPr txBox="1"/>
          <p:nvPr>
            <p:ph type="ctrTitle"/>
          </p:nvPr>
        </p:nvSpPr>
        <p:spPr>
          <a:xfrm>
            <a:off x="420688" y="2276475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"/>
          <p:cNvSpPr txBox="1"/>
          <p:nvPr>
            <p:ph idx="1" type="subTitle"/>
          </p:nvPr>
        </p:nvSpPr>
        <p:spPr>
          <a:xfrm>
            <a:off x="1485900" y="3886200"/>
            <a:ext cx="6934200" cy="17541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lvl="0" algn="ctr"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 rot="5400000">
            <a:off x="2261130" y="-846644"/>
            <a:ext cx="5413375" cy="926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 rot="5400000">
            <a:off x="5333207" y="2240757"/>
            <a:ext cx="6327775" cy="232886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 rot="5400000">
            <a:off x="598488" y="-12700"/>
            <a:ext cx="6327775" cy="683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 type="tbl">
  <p:cSld name="TAB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type="objOnly">
  <p:cSld name="OBJECT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44488" y="241300"/>
            <a:ext cx="9317037" cy="6327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◆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●"/>
              <a:defRPr sz="2800"/>
            </a:lvl2pPr>
            <a:lvl3pPr indent="-426719" lvl="2" marL="1371600" algn="l">
              <a:spcBef>
                <a:spcPts val="480"/>
              </a:spcBef>
              <a:spcAft>
                <a:spcPts val="0"/>
              </a:spcAft>
              <a:buSzPts val="312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Font typeface="Calibri"/>
              <a:buChar char="–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2" name="Google Shape;52;p9"/>
          <p:cNvSpPr txBox="1"/>
          <p:nvPr>
            <p:ph idx="2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/>
          <p:nvPr>
            <p:ph idx="2" type="pic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9060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8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74650" lvl="0" marL="4572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◆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4650" lvl="1" marL="9144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●"/>
              <a:defRPr b="0" i="0" sz="23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718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00B050"/>
              </a:buClr>
              <a:buSzPts val="23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Calibri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175548" y="6436090"/>
            <a:ext cx="2619375" cy="307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8900" lIns="97800" spcFirstLastPara="1" rIns="97800" wrap="square" tIns="48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© ICG T&amp;C</a:t>
            </a:r>
            <a:r>
              <a:rPr b="0" i="0" lang="ru-RU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</p:txBody>
      </p:sp>
      <p:grpSp>
        <p:nvGrpSpPr>
          <p:cNvPr id="14" name="Google Shape;14;p1"/>
          <p:cNvGrpSpPr/>
          <p:nvPr/>
        </p:nvGrpSpPr>
        <p:grpSpPr>
          <a:xfrm>
            <a:off x="226703" y="214082"/>
            <a:ext cx="663575" cy="653209"/>
            <a:chOff x="1382" y="1162"/>
            <a:chExt cx="2404" cy="2405"/>
          </a:xfrm>
        </p:grpSpPr>
        <p:sp>
          <p:nvSpPr>
            <p:cNvPr id="15" name="Google Shape;15;p1"/>
            <p:cNvSpPr/>
            <p:nvPr/>
          </p:nvSpPr>
          <p:spPr>
            <a:xfrm>
              <a:off x="1382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1382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1382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2199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2199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2199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015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3015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3015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4" name="Google Shape;24;p1"/>
          <p:cNvSpPr txBox="1"/>
          <p:nvPr/>
        </p:nvSpPr>
        <p:spPr>
          <a:xfrm>
            <a:off x="6705318" y="6540223"/>
            <a:ext cx="3200682" cy="3177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b" bIns="50650" lIns="101325" spcFirstLastPara="1" rIns="101325" wrap="square" tIns="506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1400"/>
              <a:buFont typeface="Noto Sans Symbols"/>
              <a:buNone/>
            </a:pPr>
            <a:r>
              <a:rPr b="0" i="0" lang="ru-RU" sz="1400" u="none" cap="none" strike="noStrike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ПРИМЕРЫ ВЫПОЛНЕННЫХ ЗАДАНИЙ</a:t>
            </a:r>
            <a:endParaRPr b="0" i="0" sz="1400" u="none" cap="none" strike="noStrike">
              <a:solidFill>
                <a:srgbClr val="3366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1109292" y="839931"/>
            <a:ext cx="8493232" cy="0"/>
          </a:xfrm>
          <a:prstGeom prst="straightConnector1">
            <a:avLst/>
          </a:prstGeom>
          <a:solidFill>
            <a:schemeClr val="lt1"/>
          </a:solidFill>
          <a:ln cap="flat" cmpd="sng" w="19050">
            <a:solidFill>
              <a:srgbClr val="EA6B0C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ctrTitle"/>
          </p:nvPr>
        </p:nvSpPr>
        <p:spPr>
          <a:xfrm>
            <a:off x="459615" y="2891330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rgbClr val="FF0000"/>
                </a:solidFill>
              </a:rPr>
              <a:t>ЗАДАНИЕ 2: </a:t>
            </a:r>
            <a:br>
              <a:rPr lang="ru-RU">
                <a:solidFill>
                  <a:srgbClr val="00B0F0"/>
                </a:solidFill>
              </a:rPr>
            </a:br>
            <a:r>
              <a:rPr lang="ru-RU">
                <a:solidFill>
                  <a:srgbClr val="00B0F0"/>
                </a:solidFill>
              </a:rPr>
              <a:t>РЕШЕНИЕ ПРОБЛЕМЫ НА СИСТЕМНЫХ УРОВНЯХ</a:t>
            </a:r>
            <a:br>
              <a:rPr lang="ru-RU">
                <a:solidFill>
                  <a:srgbClr val="00B0F0"/>
                </a:solidFill>
              </a:rPr>
            </a:br>
            <a:endParaRPr>
              <a:solidFill>
                <a:srgbClr val="00B0F0"/>
              </a:solidFill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227715" y="279790"/>
            <a:ext cx="7965220" cy="1375246"/>
          </a:xfrm>
          <a:prstGeom prst="rect">
            <a:avLst/>
          </a:prstGeom>
          <a:noFill/>
          <a:ln>
            <a:noFill/>
          </a:ln>
        </p:spPr>
        <p:txBody>
          <a:bodyPr anchorCtr="0" anchor="b" bIns="53625" lIns="108800" spcFirstLastPara="1" rIns="108800" wrap="square" tIns="53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 Инновационных Проблем с ТРИЗ и Технологией Системных Инноваций. Уровень 1.</a:t>
            </a:r>
            <a:br>
              <a:rPr b="0" i="0" lang="ru-RU" sz="28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ru-RU" sz="105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ru-RU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" name="Google Shape;78;p16"/>
          <p:cNvGrpSpPr/>
          <p:nvPr/>
        </p:nvGrpSpPr>
        <p:grpSpPr>
          <a:xfrm>
            <a:off x="306388" y="325529"/>
            <a:ext cx="826483" cy="802103"/>
            <a:chOff x="258" y="3474"/>
            <a:chExt cx="834" cy="846"/>
          </a:xfrm>
        </p:grpSpPr>
        <p:sp>
          <p:nvSpPr>
            <p:cNvPr id="79" name="Google Shape;79;p16"/>
            <p:cNvSpPr/>
            <p:nvPr/>
          </p:nvSpPr>
          <p:spPr>
            <a:xfrm>
              <a:off x="258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258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</a:t>
              </a:r>
              <a:endParaRPr/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258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552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552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552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846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846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ru-RU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G</a:t>
              </a:r>
              <a:endParaRPr/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846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6"/>
          <p:cNvSpPr txBox="1"/>
          <p:nvPr/>
        </p:nvSpPr>
        <p:spPr>
          <a:xfrm>
            <a:off x="510892" y="4235505"/>
            <a:ext cx="2443029" cy="396557"/>
          </a:xfrm>
          <a:prstGeom prst="rect">
            <a:avLst/>
          </a:prstGeom>
          <a:noFill/>
          <a:ln>
            <a:noFill/>
          </a:ln>
        </p:spPr>
        <p:txBody>
          <a:bodyPr anchorCtr="0" anchor="t" bIns="43950" lIns="87925" spcFirstLastPara="1" rIns="87925" wrap="square" tIns="439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0" i="1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Автор:</a:t>
            </a:r>
            <a:endParaRPr b="0" i="1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Выбранная Система и Проблема</a:t>
            </a:r>
            <a:endParaRPr/>
          </a:p>
        </p:txBody>
      </p:sp>
      <p:sp>
        <p:nvSpPr>
          <p:cNvPr id="94" name="Google Shape;94;p17"/>
          <p:cNvSpPr/>
          <p:nvPr/>
        </p:nvSpPr>
        <p:spPr>
          <a:xfrm>
            <a:off x="2936933" y="1046642"/>
            <a:ext cx="3647248" cy="1543411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ааа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2959453" y="2754987"/>
            <a:ext cx="3624728" cy="805007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ааа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2936933" y="3724928"/>
            <a:ext cx="3628241" cy="1278678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ru-RU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ааа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7"/>
          <p:cNvSpPr txBox="1"/>
          <p:nvPr/>
        </p:nvSpPr>
        <p:spPr>
          <a:xfrm>
            <a:off x="3083110" y="1080670"/>
            <a:ext cx="143046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ru-RU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7"/>
          <p:cNvSpPr txBox="1"/>
          <p:nvPr/>
        </p:nvSpPr>
        <p:spPr>
          <a:xfrm>
            <a:off x="3083110" y="2769667"/>
            <a:ext cx="88073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ru-RU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7"/>
          <p:cNvSpPr txBox="1"/>
          <p:nvPr/>
        </p:nvSpPr>
        <p:spPr>
          <a:xfrm>
            <a:off x="3083233" y="3778316"/>
            <a:ext cx="1218761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ru-RU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958880" y="5168540"/>
            <a:ext cx="7834620" cy="1058135"/>
          </a:xfrm>
          <a:prstGeom prst="rect">
            <a:avLst/>
          </a:prstGeom>
          <a:noFill/>
          <a:ln>
            <a:noFill/>
          </a:ln>
        </p:spPr>
        <p:txBody>
          <a:bodyPr anchorCtr="0" anchor="t" bIns="53700" lIns="108950" spcFirstLastPara="1" rIns="108950" wrap="square" tIns="53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Noto Sans Symbols"/>
              <a:buNone/>
            </a:pPr>
            <a:r>
              <a:rPr b="0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Проблема:</a:t>
            </a:r>
            <a:endParaRPr/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00B050"/>
              </a:buClr>
              <a:buSzPts val="2000"/>
              <a:buFont typeface="Noto Sans Symbols"/>
              <a:buNone/>
            </a:pPr>
            <a:br>
              <a:rPr b="0" i="0" lang="ru-RU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620"/>
              </a:spcBef>
              <a:spcAft>
                <a:spcPts val="0"/>
              </a:spcAft>
              <a:buClr>
                <a:srgbClr val="00B050"/>
              </a:buClr>
              <a:buSzPts val="3100"/>
              <a:buFont typeface="Noto Sans Symbols"/>
              <a:buNone/>
            </a:pPr>
            <a:r>
              <a:t/>
            </a:r>
            <a:endParaRPr b="0" i="0" sz="3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spcBef>
                <a:spcPts val="360"/>
              </a:spcBef>
              <a:spcAft>
                <a:spcPts val="0"/>
              </a:spcAft>
              <a:buClr>
                <a:srgbClr val="00B050"/>
              </a:buClr>
              <a:buSzPts val="1800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r">
              <a:spcBef>
                <a:spcPts val="360"/>
              </a:spcBef>
              <a:spcAft>
                <a:spcPts val="0"/>
              </a:spcAft>
              <a:buClr>
                <a:srgbClr val="00B050"/>
              </a:buClr>
              <a:buSzPts val="1800"/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Решения</a:t>
            </a:r>
            <a:endParaRPr/>
          </a:p>
        </p:txBody>
      </p:sp>
      <p:sp>
        <p:nvSpPr>
          <p:cNvPr id="106" name="Google Shape;106;p18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365125" lvl="0" marL="365125" rtl="0" algn="l">
              <a:spcBef>
                <a:spcPts val="0"/>
              </a:spcBef>
              <a:spcAft>
                <a:spcPts val="0"/>
              </a:spcAft>
              <a:buSzPts val="1800"/>
              <a:buChar char="◆"/>
            </a:pPr>
            <a:r>
              <a:rPr lang="ru-RU" sz="1800"/>
              <a:t>В подсистемах:</a:t>
            </a:r>
            <a:endParaRPr/>
          </a:p>
          <a:p>
            <a:pPr indent="-304800" lvl="1" marL="79375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ru-RU" sz="1800"/>
              <a:t>ааа</a:t>
            </a:r>
            <a:endParaRPr sz="1800"/>
          </a:p>
          <a:p>
            <a:pPr indent="-365125" lvl="0" marL="365125" rtl="0" algn="l">
              <a:spcBef>
                <a:spcPts val="360"/>
              </a:spcBef>
              <a:spcAft>
                <a:spcPts val="0"/>
              </a:spcAft>
              <a:buSzPts val="1800"/>
              <a:buChar char="◆"/>
            </a:pPr>
            <a:r>
              <a:rPr lang="ru-RU" sz="1800"/>
              <a:t>В надсистеме:</a:t>
            </a:r>
            <a:endParaRPr/>
          </a:p>
          <a:p>
            <a:pPr indent="-304800" lvl="1" marL="79375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ru-RU" sz="1800"/>
              <a:t>ааа</a:t>
            </a:r>
            <a:endParaRPr sz="1800"/>
          </a:p>
          <a:p>
            <a:pPr indent="-365125" lvl="0" marL="365125" rtl="0" algn="l">
              <a:spcBef>
                <a:spcPts val="360"/>
              </a:spcBef>
              <a:spcAft>
                <a:spcPts val="0"/>
              </a:spcAft>
              <a:buSzPts val="1800"/>
              <a:buChar char="◆"/>
            </a:pPr>
            <a:r>
              <a:rPr lang="ru-RU" sz="1800"/>
              <a:t>Замена системы:</a:t>
            </a:r>
            <a:endParaRPr/>
          </a:p>
          <a:p>
            <a:pPr indent="-304800" lvl="1" marL="793750" rtl="0" algn="l">
              <a:spcBef>
                <a:spcPts val="360"/>
              </a:spcBef>
              <a:spcAft>
                <a:spcPts val="0"/>
              </a:spcAft>
              <a:buSzPts val="1800"/>
              <a:buChar char="●"/>
            </a:pPr>
            <a:r>
              <a:rPr lang="ru-RU" sz="1800"/>
              <a:t>ааа</a:t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de Bar">
  <a:themeElements>
    <a:clrScheme name="Side Bar 2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B2B2B2"/>
      </a:accent1>
      <a:accent2>
        <a:srgbClr val="868686"/>
      </a:accent2>
      <a:accent3>
        <a:srgbClr val="FFFFFF"/>
      </a:accent3>
      <a:accent4>
        <a:srgbClr val="000000"/>
      </a:accent4>
      <a:accent5>
        <a:srgbClr val="D5D5D5"/>
      </a:accent5>
      <a:accent6>
        <a:srgbClr val="797979"/>
      </a:accent6>
      <a:hlink>
        <a:srgbClr val="5F5F5F"/>
      </a:hlink>
      <a:folHlink>
        <a:srgbClr val="DDDDD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