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65AF"/>
    <a:srgbClr val="2E46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18" d="100"/>
          <a:sy n="118" d="100"/>
        </p:scale>
        <p:origin x="-14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119895" cy="119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EC4E2-312E-40CA-BB73-669C39065786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06B20-E780-4CC1-ADA5-D4276F431C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068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82F07-21A8-452B-830F-6F275006A33E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2CC7F-4B8F-4971-B02C-4E99B9754D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0266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D23D1-D7DC-4591-8B16-454534D8710C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026C-C2E1-4D4B-B1B4-784E50A3B18B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F9B1-6C1D-4F32-95AA-811C294F742E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02DAA-37A7-4574-9524-5D7BADAEC38D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DC9B3-8FFD-42E5-B7EB-F0940352A9D4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867B-E5FE-4FC4-865B-32A2D9C963E5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69ADF-A8B4-4D2F-917B-437CC9B9A1C8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66561-EB4D-4AD2-8019-9E2996AD71FD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F0B72-E5A1-44E1-A9DB-C9806E27F32C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B9199-4694-42D0-8B18-C4941EBE0C8D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8FB2B-9458-442D-9586-942FF85D3874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____________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55F98-5148-4E11-98BB-6DE8AF8901CE}" type="datetime1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____________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93251-9A28-40A8-A22D-0F67443F6B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625" y="1412776"/>
            <a:ext cx="6957815" cy="864096"/>
          </a:xfrm>
        </p:spPr>
        <p:txBody>
          <a:bodyPr>
            <a:noAutofit/>
          </a:bodyPr>
          <a:lstStyle/>
          <a:p>
            <a:pPr algn="r">
              <a:lnSpc>
                <a:spcPts val="3000"/>
              </a:lnSpc>
              <a:spcBef>
                <a:spcPts val="0"/>
              </a:spcBef>
            </a:pPr>
            <a:endParaRPr lang="ru-RU" sz="3500" dirty="0">
              <a:solidFill>
                <a:srgbClr val="0965AF"/>
              </a:solidFill>
              <a:latin typeface="Franklin Gothic Medium Cond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809165" y="6237312"/>
            <a:ext cx="655171" cy="620688"/>
          </a:xfrm>
        </p:spPr>
        <p:txBody>
          <a:bodyPr/>
          <a:lstStyle/>
          <a:p>
            <a:pPr algn="ctr"/>
            <a:fld id="{17793251-9A28-40A8-A22D-0F67443F6B26}" type="slidenum">
              <a:rPr lang="ru-RU" smtClean="0">
                <a:solidFill>
                  <a:srgbClr val="0965AF"/>
                </a:solidFill>
                <a:latin typeface="Franklin Gothic Book" pitchFamily="34" charset="0"/>
              </a:rPr>
              <a:pPr algn="ctr"/>
              <a:t>1</a:t>
            </a:fld>
            <a:endParaRPr lang="ru-RU" dirty="0">
              <a:solidFill>
                <a:srgbClr val="0965AF"/>
              </a:solidFill>
              <a:latin typeface="Franklin Gothic Boo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465" y="3668790"/>
            <a:ext cx="7848872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endParaRPr lang="en-US" sz="2200" dirty="0">
              <a:solidFill>
                <a:srgbClr val="2E466A"/>
              </a:solidFill>
              <a:latin typeface="Franklin Gothic Book" pitchFamily="34" charset="0"/>
            </a:endParaRPr>
          </a:p>
          <a:p>
            <a:pPr>
              <a:lnSpc>
                <a:spcPts val="2200"/>
              </a:lnSpc>
            </a:pPr>
            <a:endParaRPr lang="ru-RU" sz="2200" dirty="0">
              <a:solidFill>
                <a:srgbClr val="2E466A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626" y="1412776"/>
            <a:ext cx="6957814" cy="864096"/>
          </a:xfrm>
        </p:spPr>
        <p:txBody>
          <a:bodyPr>
            <a:noAutofit/>
          </a:bodyPr>
          <a:lstStyle/>
          <a:p>
            <a:pPr algn="r">
              <a:lnSpc>
                <a:spcPts val="3000"/>
              </a:lnSpc>
              <a:spcBef>
                <a:spcPts val="0"/>
              </a:spcBef>
            </a:pPr>
            <a:endParaRPr lang="ru-RU" sz="3500" dirty="0">
              <a:solidFill>
                <a:srgbClr val="0965AF"/>
              </a:solidFill>
              <a:latin typeface="Franklin Gothic Medium Cond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809165" y="6237312"/>
            <a:ext cx="655171" cy="620688"/>
          </a:xfrm>
        </p:spPr>
        <p:txBody>
          <a:bodyPr/>
          <a:lstStyle/>
          <a:p>
            <a:pPr algn="ctr"/>
            <a:fld id="{17793251-9A28-40A8-A22D-0F67443F6B26}" type="slidenum">
              <a:rPr lang="ru-RU" smtClean="0">
                <a:solidFill>
                  <a:srgbClr val="0965AF"/>
                </a:solidFill>
                <a:latin typeface="Franklin Gothic Book" pitchFamily="34" charset="0"/>
              </a:rPr>
              <a:pPr algn="ctr"/>
              <a:t>2</a:t>
            </a:fld>
            <a:endParaRPr lang="ru-RU" dirty="0">
              <a:solidFill>
                <a:srgbClr val="0965A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624" y="1412776"/>
            <a:ext cx="6957815" cy="864096"/>
          </a:xfrm>
        </p:spPr>
        <p:txBody>
          <a:bodyPr>
            <a:noAutofit/>
          </a:bodyPr>
          <a:lstStyle/>
          <a:p>
            <a:pPr algn="r">
              <a:lnSpc>
                <a:spcPts val="3000"/>
              </a:lnSpc>
              <a:spcBef>
                <a:spcPts val="0"/>
              </a:spcBef>
            </a:pPr>
            <a:endParaRPr lang="ru-RU" sz="3500" dirty="0">
              <a:solidFill>
                <a:srgbClr val="0965AF"/>
              </a:solidFill>
              <a:latin typeface="Franklin Gothic Medium Cond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809165" y="6237312"/>
            <a:ext cx="655171" cy="620688"/>
          </a:xfrm>
        </p:spPr>
        <p:txBody>
          <a:bodyPr/>
          <a:lstStyle/>
          <a:p>
            <a:pPr algn="ctr"/>
            <a:fld id="{17793251-9A28-40A8-A22D-0F67443F6B26}" type="slidenum">
              <a:rPr lang="ru-RU" smtClean="0">
                <a:solidFill>
                  <a:srgbClr val="0965AF"/>
                </a:solidFill>
                <a:latin typeface="Franklin Gothic Book" pitchFamily="34" charset="0"/>
              </a:rPr>
              <a:pPr algn="ctr"/>
              <a:t>3</a:t>
            </a:fld>
            <a:endParaRPr lang="ru-RU" dirty="0">
              <a:solidFill>
                <a:srgbClr val="0965AF"/>
              </a:solidFill>
              <a:latin typeface="Franklin Gothic Boo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4625" y="1412776"/>
            <a:ext cx="6957815" cy="864096"/>
          </a:xfrm>
        </p:spPr>
        <p:txBody>
          <a:bodyPr>
            <a:noAutofit/>
          </a:bodyPr>
          <a:lstStyle/>
          <a:p>
            <a:pPr algn="r">
              <a:lnSpc>
                <a:spcPts val="3000"/>
              </a:lnSpc>
              <a:spcBef>
                <a:spcPts val="0"/>
              </a:spcBef>
            </a:pPr>
            <a:endParaRPr lang="ru-RU" sz="3500" dirty="0">
              <a:solidFill>
                <a:srgbClr val="0965AF"/>
              </a:solidFill>
              <a:latin typeface="Franklin Gothic Medium Cond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809165" y="6237312"/>
            <a:ext cx="655171" cy="620688"/>
          </a:xfrm>
        </p:spPr>
        <p:txBody>
          <a:bodyPr/>
          <a:lstStyle/>
          <a:p>
            <a:pPr algn="ctr"/>
            <a:fld id="{17793251-9A28-40A8-A22D-0F67443F6B26}" type="slidenum">
              <a:rPr lang="ru-RU" smtClean="0">
                <a:solidFill>
                  <a:srgbClr val="0965AF"/>
                </a:solidFill>
                <a:latin typeface="Franklin Gothic Book" pitchFamily="34" charset="0"/>
              </a:rPr>
              <a:pPr algn="ctr"/>
              <a:t>4</a:t>
            </a:fld>
            <a:endParaRPr lang="ru-RU" dirty="0">
              <a:solidFill>
                <a:srgbClr val="0965A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fu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fua">
      <a:majorFont>
        <a:latin typeface="Franklin Gothic Medium Cond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4</Words>
  <Application>Microsoft Office PowerPoint</Application>
  <PresentationFormat>Экран (4:3)</PresentationFormat>
  <Paragraphs>4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mfua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Mihaiylova.Y</dc:creator>
  <cp:lastModifiedBy>User</cp:lastModifiedBy>
  <cp:revision>29</cp:revision>
  <dcterms:created xsi:type="dcterms:W3CDTF">2014-06-06T11:46:34Z</dcterms:created>
  <dcterms:modified xsi:type="dcterms:W3CDTF">2020-05-25T14:36:08Z</dcterms:modified>
</cp:coreProperties>
</file>