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</p:sldMasterIdLst>
  <p:sldIdLst>
    <p:sldId id="266" r:id="rId7"/>
    <p:sldId id="263" r:id="rId8"/>
    <p:sldId id="256" r:id="rId9"/>
    <p:sldId id="257" r:id="rId10"/>
    <p:sldId id="259" r:id="rId11"/>
    <p:sldId id="262" r:id="rId12"/>
    <p:sldId id="260" r:id="rId13"/>
    <p:sldId id="261" r:id="rId14"/>
  </p:sldIdLst>
  <p:sldSz cx="12192000" cy="6858000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95F16B-666C-4C39-8A7E-A40FF239B8DF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A651674-463B-4FE8-AD81-57AA44B1F62B}">
      <dgm:prSet/>
      <dgm:spPr/>
      <dgm:t>
        <a:bodyPr/>
        <a:lstStyle/>
        <a:p>
          <a:pPr rtl="0"/>
          <a:r>
            <a:rPr lang="ru-RU" smtClean="0"/>
            <a:t>По направлениям подготовки:</a:t>
          </a:r>
          <a:endParaRPr lang="ru-RU"/>
        </a:p>
      </dgm:t>
    </dgm:pt>
    <dgm:pt modelId="{89AB98A0-8217-4534-8F80-2E0737CC1699}" type="parTrans" cxnId="{E71877B9-2DF5-4ECE-8FF4-408A729806EE}">
      <dgm:prSet/>
      <dgm:spPr/>
      <dgm:t>
        <a:bodyPr/>
        <a:lstStyle/>
        <a:p>
          <a:endParaRPr lang="ru-RU"/>
        </a:p>
      </dgm:t>
    </dgm:pt>
    <dgm:pt modelId="{8474D635-5368-4F1A-9EF9-C0067962A9EA}" type="sibTrans" cxnId="{E71877B9-2DF5-4ECE-8FF4-408A729806EE}">
      <dgm:prSet/>
      <dgm:spPr/>
      <dgm:t>
        <a:bodyPr/>
        <a:lstStyle/>
        <a:p>
          <a:endParaRPr lang="ru-RU"/>
        </a:p>
      </dgm:t>
    </dgm:pt>
    <dgm:pt modelId="{B075A588-7FAE-45F0-892E-55F6FCF5BDDC}">
      <dgm:prSet/>
      <dgm:spPr/>
      <dgm:t>
        <a:bodyPr/>
        <a:lstStyle/>
        <a:p>
          <a:pPr rtl="0"/>
          <a:r>
            <a:rPr lang="ru-RU" dirty="0" smtClean="0"/>
            <a:t>38.03.01 Экономика профиль Экономика предприятий и организаций (</a:t>
          </a:r>
          <a:r>
            <a:rPr lang="ru-RU" dirty="0" err="1" smtClean="0"/>
            <a:t>бакалавриат</a:t>
          </a:r>
          <a:r>
            <a:rPr lang="ru-RU" dirty="0" smtClean="0"/>
            <a:t>)</a:t>
          </a:r>
          <a:endParaRPr lang="ru-RU" dirty="0"/>
        </a:p>
      </dgm:t>
    </dgm:pt>
    <dgm:pt modelId="{CC6E5B50-27B5-44F3-A530-8D0FD63A3F18}" type="parTrans" cxnId="{01D2869B-B836-4477-BA5D-33B02B427BDC}">
      <dgm:prSet/>
      <dgm:spPr/>
      <dgm:t>
        <a:bodyPr/>
        <a:lstStyle/>
        <a:p>
          <a:endParaRPr lang="ru-RU"/>
        </a:p>
      </dgm:t>
    </dgm:pt>
    <dgm:pt modelId="{0125072D-3B79-4DDD-8A3D-C2F89A4AD4BE}" type="sibTrans" cxnId="{01D2869B-B836-4477-BA5D-33B02B427BDC}">
      <dgm:prSet/>
      <dgm:spPr/>
      <dgm:t>
        <a:bodyPr/>
        <a:lstStyle/>
        <a:p>
          <a:endParaRPr lang="ru-RU"/>
        </a:p>
      </dgm:t>
    </dgm:pt>
    <dgm:pt modelId="{BADA29F4-9120-4C93-9A1D-048FC428AE55}">
      <dgm:prSet/>
      <dgm:spPr/>
      <dgm:t>
        <a:bodyPr/>
        <a:lstStyle/>
        <a:p>
          <a:pPr rtl="0"/>
          <a:r>
            <a:rPr lang="ru-RU" dirty="0" smtClean="0"/>
            <a:t>38.03.02 Менеджмент (</a:t>
          </a:r>
          <a:r>
            <a:rPr lang="ru-RU" dirty="0" err="1" smtClean="0"/>
            <a:t>бакалавриат</a:t>
          </a:r>
          <a:r>
            <a:rPr lang="ru-RU" dirty="0" smtClean="0"/>
            <a:t>)</a:t>
          </a:r>
          <a:endParaRPr lang="ru-RU" dirty="0"/>
        </a:p>
      </dgm:t>
    </dgm:pt>
    <dgm:pt modelId="{B23E08B1-934F-4F68-B9DF-7FD4EA48B691}" type="parTrans" cxnId="{236A0A2C-CEE5-4A92-AFDD-59B4E898FE07}">
      <dgm:prSet/>
      <dgm:spPr/>
      <dgm:t>
        <a:bodyPr/>
        <a:lstStyle/>
        <a:p>
          <a:endParaRPr lang="ru-RU"/>
        </a:p>
      </dgm:t>
    </dgm:pt>
    <dgm:pt modelId="{7B00ECEE-2CF2-445E-A804-667894EE6F93}" type="sibTrans" cxnId="{236A0A2C-CEE5-4A92-AFDD-59B4E898FE07}">
      <dgm:prSet/>
      <dgm:spPr/>
      <dgm:t>
        <a:bodyPr/>
        <a:lstStyle/>
        <a:p>
          <a:endParaRPr lang="ru-RU"/>
        </a:p>
      </dgm:t>
    </dgm:pt>
    <dgm:pt modelId="{4BD6F876-EDDC-4E88-B8BC-08303AE64313}">
      <dgm:prSet/>
      <dgm:spPr/>
      <dgm:t>
        <a:bodyPr/>
        <a:lstStyle/>
        <a:p>
          <a:pPr rtl="0"/>
          <a:r>
            <a:rPr lang="ru-RU" dirty="0" smtClean="0"/>
            <a:t>38.03.04 Государственное и муниципальное управление (</a:t>
          </a:r>
          <a:r>
            <a:rPr lang="ru-RU" dirty="0" err="1" smtClean="0"/>
            <a:t>бакалавриат</a:t>
          </a:r>
          <a:r>
            <a:rPr lang="ru-RU" dirty="0" smtClean="0"/>
            <a:t>)</a:t>
          </a:r>
          <a:endParaRPr lang="ru-RU" dirty="0"/>
        </a:p>
      </dgm:t>
    </dgm:pt>
    <dgm:pt modelId="{195C910A-C975-40DB-9B10-E6E434C2E990}" type="parTrans" cxnId="{542B86CC-AAD1-4143-A98D-3025ABF224DE}">
      <dgm:prSet/>
      <dgm:spPr/>
      <dgm:t>
        <a:bodyPr/>
        <a:lstStyle/>
        <a:p>
          <a:endParaRPr lang="ru-RU"/>
        </a:p>
      </dgm:t>
    </dgm:pt>
    <dgm:pt modelId="{B755CF6D-E24B-4FD5-89E6-2369995F86FF}" type="sibTrans" cxnId="{542B86CC-AAD1-4143-A98D-3025ABF224DE}">
      <dgm:prSet/>
      <dgm:spPr/>
      <dgm:t>
        <a:bodyPr/>
        <a:lstStyle/>
        <a:p>
          <a:endParaRPr lang="ru-RU"/>
        </a:p>
      </dgm:t>
    </dgm:pt>
    <dgm:pt modelId="{2D47F792-69C0-4464-8F08-2B4BF39B9C10}">
      <dgm:prSet/>
      <dgm:spPr/>
      <dgm:t>
        <a:bodyPr/>
        <a:lstStyle/>
        <a:p>
          <a:pPr rtl="0"/>
          <a:r>
            <a:rPr lang="ru-RU" dirty="0" smtClean="0"/>
            <a:t>38.04.02 Менеджмент (магистратура)</a:t>
          </a:r>
          <a:endParaRPr lang="ru-RU" dirty="0"/>
        </a:p>
      </dgm:t>
    </dgm:pt>
    <dgm:pt modelId="{B9DD9134-E8A5-467D-9309-C4088FE3BC91}" type="parTrans" cxnId="{8FD775E4-2E22-4E19-9C83-8307C2869BD2}">
      <dgm:prSet/>
      <dgm:spPr/>
      <dgm:t>
        <a:bodyPr/>
        <a:lstStyle/>
        <a:p>
          <a:endParaRPr lang="ru-RU"/>
        </a:p>
      </dgm:t>
    </dgm:pt>
    <dgm:pt modelId="{20CC5A14-9E40-487D-B620-AEAF50E34705}" type="sibTrans" cxnId="{8FD775E4-2E22-4E19-9C83-8307C2869BD2}">
      <dgm:prSet/>
      <dgm:spPr/>
      <dgm:t>
        <a:bodyPr/>
        <a:lstStyle/>
        <a:p>
          <a:endParaRPr lang="ru-RU"/>
        </a:p>
      </dgm:t>
    </dgm:pt>
    <dgm:pt modelId="{FF8B127B-C4F6-451E-B732-640E9EDAB1D4}">
      <dgm:prSet/>
      <dgm:spPr/>
      <dgm:t>
        <a:bodyPr/>
        <a:lstStyle/>
        <a:p>
          <a:pPr rtl="0"/>
          <a:r>
            <a:rPr lang="ru-RU" dirty="0" smtClean="0"/>
            <a:t>38.04.04 Государственное и муниципальное управление (магистратура)</a:t>
          </a:r>
          <a:endParaRPr lang="ru-RU" dirty="0"/>
        </a:p>
      </dgm:t>
    </dgm:pt>
    <dgm:pt modelId="{5FF3A500-EBB6-4BC1-8403-B1DCDBDED357}" type="parTrans" cxnId="{C4244A7F-9396-4C8F-B6E8-EADB0CF589CE}">
      <dgm:prSet/>
      <dgm:spPr/>
      <dgm:t>
        <a:bodyPr/>
        <a:lstStyle/>
        <a:p>
          <a:endParaRPr lang="ru-RU"/>
        </a:p>
      </dgm:t>
    </dgm:pt>
    <dgm:pt modelId="{41EC0C82-1FE7-4881-A3AA-3D0F8C9B4EDF}" type="sibTrans" cxnId="{C4244A7F-9396-4C8F-B6E8-EADB0CF589CE}">
      <dgm:prSet/>
      <dgm:spPr/>
      <dgm:t>
        <a:bodyPr/>
        <a:lstStyle/>
        <a:p>
          <a:endParaRPr lang="ru-RU"/>
        </a:p>
      </dgm:t>
    </dgm:pt>
    <dgm:pt modelId="{A96C17B8-96FA-4AE3-A1EC-695548C21C56}" type="pres">
      <dgm:prSet presAssocID="{8D95F16B-666C-4C39-8A7E-A40FF239B8D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83A975-46BA-42B7-B7F6-BF9A72F3235C}" type="pres">
      <dgm:prSet presAssocID="{FA651674-463B-4FE8-AD81-57AA44B1F62B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AE256F-FCCE-4EDA-A8A0-AE81FC8EFC5D}" type="pres">
      <dgm:prSet presAssocID="{8474D635-5368-4F1A-9EF9-C0067962A9EA}" presName="spacer" presStyleCnt="0"/>
      <dgm:spPr/>
    </dgm:pt>
    <dgm:pt modelId="{F6761ABF-526A-473A-8E58-F852A0F4E6A3}" type="pres">
      <dgm:prSet presAssocID="{B075A588-7FAE-45F0-892E-55F6FCF5BDDC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918AC4-2973-4C2A-A29F-323C1582F2CD}" type="pres">
      <dgm:prSet presAssocID="{0125072D-3B79-4DDD-8A3D-C2F89A4AD4BE}" presName="spacer" presStyleCnt="0"/>
      <dgm:spPr/>
    </dgm:pt>
    <dgm:pt modelId="{6F0A8088-8A84-4801-AD35-EA74F45BA7A8}" type="pres">
      <dgm:prSet presAssocID="{BADA29F4-9120-4C93-9A1D-048FC428AE55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159CE1-B7AE-40EB-B095-70B3E2286141}" type="pres">
      <dgm:prSet presAssocID="{7B00ECEE-2CF2-445E-A804-667894EE6F93}" presName="spacer" presStyleCnt="0"/>
      <dgm:spPr/>
    </dgm:pt>
    <dgm:pt modelId="{3EC80DDB-0A95-4D6B-AEA2-7815C08B0895}" type="pres">
      <dgm:prSet presAssocID="{4BD6F876-EDDC-4E88-B8BC-08303AE64313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8B0B66-DD8D-46C1-88EC-F0C35F4972C9}" type="pres">
      <dgm:prSet presAssocID="{B755CF6D-E24B-4FD5-89E6-2369995F86FF}" presName="spacer" presStyleCnt="0"/>
      <dgm:spPr/>
    </dgm:pt>
    <dgm:pt modelId="{9A8F4724-76F1-4FCB-BB37-CE7D12402AED}" type="pres">
      <dgm:prSet presAssocID="{2D47F792-69C0-4464-8F08-2B4BF39B9C10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B167AC-387A-4D8A-9D5F-9A4CA6A300D4}" type="pres">
      <dgm:prSet presAssocID="{20CC5A14-9E40-487D-B620-AEAF50E34705}" presName="spacer" presStyleCnt="0"/>
      <dgm:spPr/>
    </dgm:pt>
    <dgm:pt modelId="{EC68748C-7925-48AC-BF65-687347CA31D3}" type="pres">
      <dgm:prSet presAssocID="{FF8B127B-C4F6-451E-B732-640E9EDAB1D4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1877B9-2DF5-4ECE-8FF4-408A729806EE}" srcId="{8D95F16B-666C-4C39-8A7E-A40FF239B8DF}" destId="{FA651674-463B-4FE8-AD81-57AA44B1F62B}" srcOrd="0" destOrd="0" parTransId="{89AB98A0-8217-4534-8F80-2E0737CC1699}" sibTransId="{8474D635-5368-4F1A-9EF9-C0067962A9EA}"/>
    <dgm:cxn modelId="{8FD775E4-2E22-4E19-9C83-8307C2869BD2}" srcId="{8D95F16B-666C-4C39-8A7E-A40FF239B8DF}" destId="{2D47F792-69C0-4464-8F08-2B4BF39B9C10}" srcOrd="4" destOrd="0" parTransId="{B9DD9134-E8A5-467D-9309-C4088FE3BC91}" sibTransId="{20CC5A14-9E40-487D-B620-AEAF50E34705}"/>
    <dgm:cxn modelId="{6861C0C5-1F1B-4BCD-8B46-770B510387A4}" type="presOf" srcId="{B075A588-7FAE-45F0-892E-55F6FCF5BDDC}" destId="{F6761ABF-526A-473A-8E58-F852A0F4E6A3}" srcOrd="0" destOrd="0" presId="urn:microsoft.com/office/officeart/2005/8/layout/vList2"/>
    <dgm:cxn modelId="{C4244A7F-9396-4C8F-B6E8-EADB0CF589CE}" srcId="{8D95F16B-666C-4C39-8A7E-A40FF239B8DF}" destId="{FF8B127B-C4F6-451E-B732-640E9EDAB1D4}" srcOrd="5" destOrd="0" parTransId="{5FF3A500-EBB6-4BC1-8403-B1DCDBDED357}" sibTransId="{41EC0C82-1FE7-4881-A3AA-3D0F8C9B4EDF}"/>
    <dgm:cxn modelId="{6FC795C6-30FE-47AA-926D-89EA8F4C445E}" type="presOf" srcId="{4BD6F876-EDDC-4E88-B8BC-08303AE64313}" destId="{3EC80DDB-0A95-4D6B-AEA2-7815C08B0895}" srcOrd="0" destOrd="0" presId="urn:microsoft.com/office/officeart/2005/8/layout/vList2"/>
    <dgm:cxn modelId="{8474C9CC-D667-48C5-AD12-C4661022F9F8}" type="presOf" srcId="{8D95F16B-666C-4C39-8A7E-A40FF239B8DF}" destId="{A96C17B8-96FA-4AE3-A1EC-695548C21C56}" srcOrd="0" destOrd="0" presId="urn:microsoft.com/office/officeart/2005/8/layout/vList2"/>
    <dgm:cxn modelId="{01D2869B-B836-4477-BA5D-33B02B427BDC}" srcId="{8D95F16B-666C-4C39-8A7E-A40FF239B8DF}" destId="{B075A588-7FAE-45F0-892E-55F6FCF5BDDC}" srcOrd="1" destOrd="0" parTransId="{CC6E5B50-27B5-44F3-A530-8D0FD63A3F18}" sibTransId="{0125072D-3B79-4DDD-8A3D-C2F89A4AD4BE}"/>
    <dgm:cxn modelId="{78CCE247-202E-4A6B-B3B1-50244261C0BD}" type="presOf" srcId="{FA651674-463B-4FE8-AD81-57AA44B1F62B}" destId="{6A83A975-46BA-42B7-B7F6-BF9A72F3235C}" srcOrd="0" destOrd="0" presId="urn:microsoft.com/office/officeart/2005/8/layout/vList2"/>
    <dgm:cxn modelId="{163249F6-8C27-4A98-AEA5-DCBD79268600}" type="presOf" srcId="{FF8B127B-C4F6-451E-B732-640E9EDAB1D4}" destId="{EC68748C-7925-48AC-BF65-687347CA31D3}" srcOrd="0" destOrd="0" presId="urn:microsoft.com/office/officeart/2005/8/layout/vList2"/>
    <dgm:cxn modelId="{542B86CC-AAD1-4143-A98D-3025ABF224DE}" srcId="{8D95F16B-666C-4C39-8A7E-A40FF239B8DF}" destId="{4BD6F876-EDDC-4E88-B8BC-08303AE64313}" srcOrd="3" destOrd="0" parTransId="{195C910A-C975-40DB-9B10-E6E434C2E990}" sibTransId="{B755CF6D-E24B-4FD5-89E6-2369995F86FF}"/>
    <dgm:cxn modelId="{236A0A2C-CEE5-4A92-AFDD-59B4E898FE07}" srcId="{8D95F16B-666C-4C39-8A7E-A40FF239B8DF}" destId="{BADA29F4-9120-4C93-9A1D-048FC428AE55}" srcOrd="2" destOrd="0" parTransId="{B23E08B1-934F-4F68-B9DF-7FD4EA48B691}" sibTransId="{7B00ECEE-2CF2-445E-A804-667894EE6F93}"/>
    <dgm:cxn modelId="{41FE013D-CAA8-4D8D-A6EA-BD8A82F4E767}" type="presOf" srcId="{2D47F792-69C0-4464-8F08-2B4BF39B9C10}" destId="{9A8F4724-76F1-4FCB-BB37-CE7D12402AED}" srcOrd="0" destOrd="0" presId="urn:microsoft.com/office/officeart/2005/8/layout/vList2"/>
    <dgm:cxn modelId="{22CC03E9-3EE7-44B9-9054-2045F5FA9E3E}" type="presOf" srcId="{BADA29F4-9120-4C93-9A1D-048FC428AE55}" destId="{6F0A8088-8A84-4801-AD35-EA74F45BA7A8}" srcOrd="0" destOrd="0" presId="urn:microsoft.com/office/officeart/2005/8/layout/vList2"/>
    <dgm:cxn modelId="{402A2B20-731F-4166-850D-DBAB4B6FA357}" type="presParOf" srcId="{A96C17B8-96FA-4AE3-A1EC-695548C21C56}" destId="{6A83A975-46BA-42B7-B7F6-BF9A72F3235C}" srcOrd="0" destOrd="0" presId="urn:microsoft.com/office/officeart/2005/8/layout/vList2"/>
    <dgm:cxn modelId="{467BFC42-A147-4CE2-9895-F8A9C146C863}" type="presParOf" srcId="{A96C17B8-96FA-4AE3-A1EC-695548C21C56}" destId="{51AE256F-FCCE-4EDA-A8A0-AE81FC8EFC5D}" srcOrd="1" destOrd="0" presId="urn:microsoft.com/office/officeart/2005/8/layout/vList2"/>
    <dgm:cxn modelId="{15BD180D-6852-4B60-A343-0D3418A2FF08}" type="presParOf" srcId="{A96C17B8-96FA-4AE3-A1EC-695548C21C56}" destId="{F6761ABF-526A-473A-8E58-F852A0F4E6A3}" srcOrd="2" destOrd="0" presId="urn:microsoft.com/office/officeart/2005/8/layout/vList2"/>
    <dgm:cxn modelId="{11B0E342-58C3-40C1-9925-16597B087523}" type="presParOf" srcId="{A96C17B8-96FA-4AE3-A1EC-695548C21C56}" destId="{B4918AC4-2973-4C2A-A29F-323C1582F2CD}" srcOrd="3" destOrd="0" presId="urn:microsoft.com/office/officeart/2005/8/layout/vList2"/>
    <dgm:cxn modelId="{A06B3C55-76D4-4A7F-8906-6B210DF393CD}" type="presParOf" srcId="{A96C17B8-96FA-4AE3-A1EC-695548C21C56}" destId="{6F0A8088-8A84-4801-AD35-EA74F45BA7A8}" srcOrd="4" destOrd="0" presId="urn:microsoft.com/office/officeart/2005/8/layout/vList2"/>
    <dgm:cxn modelId="{0958DAF2-8D2A-4E94-A848-63B301862F2B}" type="presParOf" srcId="{A96C17B8-96FA-4AE3-A1EC-695548C21C56}" destId="{72159CE1-B7AE-40EB-B095-70B3E2286141}" srcOrd="5" destOrd="0" presId="urn:microsoft.com/office/officeart/2005/8/layout/vList2"/>
    <dgm:cxn modelId="{4D8B7DD6-44C0-4FB6-A583-26F964A1F8ED}" type="presParOf" srcId="{A96C17B8-96FA-4AE3-A1EC-695548C21C56}" destId="{3EC80DDB-0A95-4D6B-AEA2-7815C08B0895}" srcOrd="6" destOrd="0" presId="urn:microsoft.com/office/officeart/2005/8/layout/vList2"/>
    <dgm:cxn modelId="{3BC9FCB2-DB05-4512-94B2-BB2EBAE07D87}" type="presParOf" srcId="{A96C17B8-96FA-4AE3-A1EC-695548C21C56}" destId="{788B0B66-DD8D-46C1-88EC-F0C35F4972C9}" srcOrd="7" destOrd="0" presId="urn:microsoft.com/office/officeart/2005/8/layout/vList2"/>
    <dgm:cxn modelId="{8BBAEDC8-DEFF-43E8-A6F1-70B868AA7F58}" type="presParOf" srcId="{A96C17B8-96FA-4AE3-A1EC-695548C21C56}" destId="{9A8F4724-76F1-4FCB-BB37-CE7D12402AED}" srcOrd="8" destOrd="0" presId="urn:microsoft.com/office/officeart/2005/8/layout/vList2"/>
    <dgm:cxn modelId="{696CAAEA-F358-4DFF-96A6-E3F67A5DD134}" type="presParOf" srcId="{A96C17B8-96FA-4AE3-A1EC-695548C21C56}" destId="{6FB167AC-387A-4D8A-9D5F-9A4CA6A300D4}" srcOrd="9" destOrd="0" presId="urn:microsoft.com/office/officeart/2005/8/layout/vList2"/>
    <dgm:cxn modelId="{9DE0BDD3-78D4-4372-AB34-B9448123BA8B}" type="presParOf" srcId="{A96C17B8-96FA-4AE3-A1EC-695548C21C56}" destId="{EC68748C-7925-48AC-BF65-687347CA31D3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F279142-2056-4EA9-9407-AC7D7AE7DAF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55D0B1D4-5F92-49AE-8EC2-DC48B97539A7}">
      <dgm:prSet/>
      <dgm:spPr/>
      <dgm:t>
        <a:bodyPr/>
        <a:lstStyle/>
        <a:p>
          <a:pPr rtl="0"/>
          <a:r>
            <a:rPr lang="ru-RU" smtClean="0"/>
            <a:t>На портал через личный кабинет для защиты загружается:</a:t>
          </a:r>
          <a:endParaRPr lang="ru-RU"/>
        </a:p>
      </dgm:t>
    </dgm:pt>
    <dgm:pt modelId="{0B967A97-E7C9-4E7A-99EA-3F29CC87181A}" type="parTrans" cxnId="{70B8DAB6-FD7C-4A96-94BA-5BB704598C6A}">
      <dgm:prSet/>
      <dgm:spPr/>
      <dgm:t>
        <a:bodyPr/>
        <a:lstStyle/>
        <a:p>
          <a:endParaRPr lang="ru-RU"/>
        </a:p>
      </dgm:t>
    </dgm:pt>
    <dgm:pt modelId="{72C1E66C-F95E-44BC-9A96-A15ED291D765}" type="sibTrans" cxnId="{70B8DAB6-FD7C-4A96-94BA-5BB704598C6A}">
      <dgm:prSet/>
      <dgm:spPr/>
      <dgm:t>
        <a:bodyPr/>
        <a:lstStyle/>
        <a:p>
          <a:endParaRPr lang="ru-RU"/>
        </a:p>
      </dgm:t>
    </dgm:pt>
    <dgm:pt modelId="{5204EA0F-314D-470F-830D-4432898D2C96}">
      <dgm:prSet/>
      <dgm:spPr/>
      <dgm:t>
        <a:bodyPr/>
        <a:lstStyle/>
        <a:p>
          <a:pPr rtl="0"/>
          <a:r>
            <a:rPr lang="ru-RU" smtClean="0"/>
            <a:t>ВКР – вся полностью, с титульными листами и приложениями;</a:t>
          </a:r>
          <a:endParaRPr lang="ru-RU"/>
        </a:p>
      </dgm:t>
    </dgm:pt>
    <dgm:pt modelId="{6B048256-6BF9-4E13-8718-BF474CE83941}" type="parTrans" cxnId="{20DC1DB0-E0FB-432C-BF70-CF7CC3BF8941}">
      <dgm:prSet/>
      <dgm:spPr/>
      <dgm:t>
        <a:bodyPr/>
        <a:lstStyle/>
        <a:p>
          <a:endParaRPr lang="ru-RU"/>
        </a:p>
      </dgm:t>
    </dgm:pt>
    <dgm:pt modelId="{1B3A34E7-5083-4CD3-9313-74C31395F5AE}" type="sibTrans" cxnId="{20DC1DB0-E0FB-432C-BF70-CF7CC3BF8941}">
      <dgm:prSet/>
      <dgm:spPr/>
      <dgm:t>
        <a:bodyPr/>
        <a:lstStyle/>
        <a:p>
          <a:endParaRPr lang="ru-RU"/>
        </a:p>
      </dgm:t>
    </dgm:pt>
    <dgm:pt modelId="{97425B35-A781-40E8-89EA-C2E54F90A61C}">
      <dgm:prSet/>
      <dgm:spPr/>
      <dgm:t>
        <a:bodyPr/>
        <a:lstStyle/>
        <a:p>
          <a:pPr rtl="0"/>
          <a:r>
            <a:rPr lang="ru-RU" smtClean="0"/>
            <a:t>Отзыв научного руководителя;</a:t>
          </a:r>
          <a:endParaRPr lang="ru-RU"/>
        </a:p>
      </dgm:t>
    </dgm:pt>
    <dgm:pt modelId="{20F86615-6059-49BD-AA49-28F3EAC2A8F8}" type="parTrans" cxnId="{B85CE721-D844-4F44-8A97-3D5C4EC578E3}">
      <dgm:prSet/>
      <dgm:spPr/>
      <dgm:t>
        <a:bodyPr/>
        <a:lstStyle/>
        <a:p>
          <a:endParaRPr lang="ru-RU"/>
        </a:p>
      </dgm:t>
    </dgm:pt>
    <dgm:pt modelId="{DDE4428C-3BDF-46E7-AC0B-C76D43A34D6C}" type="sibTrans" cxnId="{B85CE721-D844-4F44-8A97-3D5C4EC578E3}">
      <dgm:prSet/>
      <dgm:spPr/>
      <dgm:t>
        <a:bodyPr/>
        <a:lstStyle/>
        <a:p>
          <a:endParaRPr lang="ru-RU"/>
        </a:p>
      </dgm:t>
    </dgm:pt>
    <dgm:pt modelId="{EE4684D7-744C-4D92-86C2-77BB8ADE1663}">
      <dgm:prSet/>
      <dgm:spPr/>
      <dgm:t>
        <a:bodyPr/>
        <a:lstStyle/>
        <a:p>
          <a:pPr rtl="0"/>
          <a:r>
            <a:rPr lang="ru-RU" smtClean="0"/>
            <a:t>Рецензия (магистратура);</a:t>
          </a:r>
          <a:endParaRPr lang="ru-RU"/>
        </a:p>
      </dgm:t>
    </dgm:pt>
    <dgm:pt modelId="{97F1CA10-24C9-4A03-A5EC-F51D1FD86514}" type="parTrans" cxnId="{B2FEB622-ECCB-4A37-A306-3D06D988B5E1}">
      <dgm:prSet/>
      <dgm:spPr/>
      <dgm:t>
        <a:bodyPr/>
        <a:lstStyle/>
        <a:p>
          <a:endParaRPr lang="ru-RU"/>
        </a:p>
      </dgm:t>
    </dgm:pt>
    <dgm:pt modelId="{E0E58712-0342-45D2-8F53-56140A89A4EB}" type="sibTrans" cxnId="{B2FEB622-ECCB-4A37-A306-3D06D988B5E1}">
      <dgm:prSet/>
      <dgm:spPr/>
      <dgm:t>
        <a:bodyPr/>
        <a:lstStyle/>
        <a:p>
          <a:endParaRPr lang="ru-RU"/>
        </a:p>
      </dgm:t>
    </dgm:pt>
    <dgm:pt modelId="{DE3F9704-1DBD-4880-9420-32E46BBF24EA}">
      <dgm:prSet/>
      <dgm:spPr/>
      <dgm:t>
        <a:bodyPr/>
        <a:lstStyle/>
        <a:p>
          <a:pPr rtl="0"/>
          <a:r>
            <a:rPr lang="ru-RU" smtClean="0"/>
            <a:t>Отчет о антиплагиате;</a:t>
          </a:r>
          <a:endParaRPr lang="ru-RU"/>
        </a:p>
      </dgm:t>
    </dgm:pt>
    <dgm:pt modelId="{A7B67530-225E-4E97-9D14-0A02765873AF}" type="parTrans" cxnId="{75E938F4-6701-41D1-BD1F-B1827B134005}">
      <dgm:prSet/>
      <dgm:spPr/>
      <dgm:t>
        <a:bodyPr/>
        <a:lstStyle/>
        <a:p>
          <a:endParaRPr lang="ru-RU"/>
        </a:p>
      </dgm:t>
    </dgm:pt>
    <dgm:pt modelId="{22B547BD-D160-4355-8105-E4B4703803D5}" type="sibTrans" cxnId="{75E938F4-6701-41D1-BD1F-B1827B134005}">
      <dgm:prSet/>
      <dgm:spPr/>
      <dgm:t>
        <a:bodyPr/>
        <a:lstStyle/>
        <a:p>
          <a:endParaRPr lang="ru-RU"/>
        </a:p>
      </dgm:t>
    </dgm:pt>
    <dgm:pt modelId="{99AC7F0A-8B4D-4BC7-8721-5BC0509320E3}">
      <dgm:prSet/>
      <dgm:spPr/>
      <dgm:t>
        <a:bodyPr/>
        <a:lstStyle/>
        <a:p>
          <a:pPr rtl="0"/>
          <a:r>
            <a:rPr lang="ru-RU" smtClean="0"/>
            <a:t>Презентация.</a:t>
          </a:r>
          <a:endParaRPr lang="ru-RU"/>
        </a:p>
      </dgm:t>
    </dgm:pt>
    <dgm:pt modelId="{3F552DE7-4A25-47CE-A943-E6969DB16364}" type="parTrans" cxnId="{BAFAB6D3-BF31-47DE-AB9C-717FE9946ABE}">
      <dgm:prSet/>
      <dgm:spPr/>
      <dgm:t>
        <a:bodyPr/>
        <a:lstStyle/>
        <a:p>
          <a:endParaRPr lang="ru-RU"/>
        </a:p>
      </dgm:t>
    </dgm:pt>
    <dgm:pt modelId="{9DDB9527-C5DA-4DED-A57E-5341AC62E0CC}" type="sibTrans" cxnId="{BAFAB6D3-BF31-47DE-AB9C-717FE9946ABE}">
      <dgm:prSet/>
      <dgm:spPr/>
      <dgm:t>
        <a:bodyPr/>
        <a:lstStyle/>
        <a:p>
          <a:endParaRPr lang="ru-RU"/>
        </a:p>
      </dgm:t>
    </dgm:pt>
    <dgm:pt modelId="{37194107-AAD4-49EA-9C1B-32FBF8628810}" type="pres">
      <dgm:prSet presAssocID="{9F279142-2056-4EA9-9407-AC7D7AE7DAF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EC428E7-D0D6-480C-BBCA-B0082ABB8F76}" type="pres">
      <dgm:prSet presAssocID="{55D0B1D4-5F92-49AE-8EC2-DC48B97539A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0B4A46-15E2-46E4-B023-FFCC7DF0A52A}" type="pres">
      <dgm:prSet presAssocID="{55D0B1D4-5F92-49AE-8EC2-DC48B97539A7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D52DB13-F7F8-4833-B1DE-C3A015AC16C9}" type="presOf" srcId="{99AC7F0A-8B4D-4BC7-8721-5BC0509320E3}" destId="{360B4A46-15E2-46E4-B023-FFCC7DF0A52A}" srcOrd="0" destOrd="4" presId="urn:microsoft.com/office/officeart/2005/8/layout/vList2"/>
    <dgm:cxn modelId="{42888402-995B-4A02-AF2C-30B0AE87C0CE}" type="presOf" srcId="{5204EA0F-314D-470F-830D-4432898D2C96}" destId="{360B4A46-15E2-46E4-B023-FFCC7DF0A52A}" srcOrd="0" destOrd="0" presId="urn:microsoft.com/office/officeart/2005/8/layout/vList2"/>
    <dgm:cxn modelId="{87834BCD-A6F6-49AE-BE76-83BDB0CAC27C}" type="presOf" srcId="{97425B35-A781-40E8-89EA-C2E54F90A61C}" destId="{360B4A46-15E2-46E4-B023-FFCC7DF0A52A}" srcOrd="0" destOrd="1" presId="urn:microsoft.com/office/officeart/2005/8/layout/vList2"/>
    <dgm:cxn modelId="{75E938F4-6701-41D1-BD1F-B1827B134005}" srcId="{55D0B1D4-5F92-49AE-8EC2-DC48B97539A7}" destId="{DE3F9704-1DBD-4880-9420-32E46BBF24EA}" srcOrd="3" destOrd="0" parTransId="{A7B67530-225E-4E97-9D14-0A02765873AF}" sibTransId="{22B547BD-D160-4355-8105-E4B4703803D5}"/>
    <dgm:cxn modelId="{B85CE721-D844-4F44-8A97-3D5C4EC578E3}" srcId="{55D0B1D4-5F92-49AE-8EC2-DC48B97539A7}" destId="{97425B35-A781-40E8-89EA-C2E54F90A61C}" srcOrd="1" destOrd="0" parTransId="{20F86615-6059-49BD-AA49-28F3EAC2A8F8}" sibTransId="{DDE4428C-3BDF-46E7-AC0B-C76D43A34D6C}"/>
    <dgm:cxn modelId="{B2FEB622-ECCB-4A37-A306-3D06D988B5E1}" srcId="{55D0B1D4-5F92-49AE-8EC2-DC48B97539A7}" destId="{EE4684D7-744C-4D92-86C2-77BB8ADE1663}" srcOrd="2" destOrd="0" parTransId="{97F1CA10-24C9-4A03-A5EC-F51D1FD86514}" sibTransId="{E0E58712-0342-45D2-8F53-56140A89A4EB}"/>
    <dgm:cxn modelId="{3195B3EC-AC4C-460F-BDAE-D92FC87690F6}" type="presOf" srcId="{EE4684D7-744C-4D92-86C2-77BB8ADE1663}" destId="{360B4A46-15E2-46E4-B023-FFCC7DF0A52A}" srcOrd="0" destOrd="2" presId="urn:microsoft.com/office/officeart/2005/8/layout/vList2"/>
    <dgm:cxn modelId="{70B8DAB6-FD7C-4A96-94BA-5BB704598C6A}" srcId="{9F279142-2056-4EA9-9407-AC7D7AE7DAF9}" destId="{55D0B1D4-5F92-49AE-8EC2-DC48B97539A7}" srcOrd="0" destOrd="0" parTransId="{0B967A97-E7C9-4E7A-99EA-3F29CC87181A}" sibTransId="{72C1E66C-F95E-44BC-9A96-A15ED291D765}"/>
    <dgm:cxn modelId="{9D08CA40-EFA5-4625-B467-C607FC329C8C}" type="presOf" srcId="{55D0B1D4-5F92-49AE-8EC2-DC48B97539A7}" destId="{FEC428E7-D0D6-480C-BBCA-B0082ABB8F76}" srcOrd="0" destOrd="0" presId="urn:microsoft.com/office/officeart/2005/8/layout/vList2"/>
    <dgm:cxn modelId="{6C13100F-216A-432C-BA47-E77A5ED50280}" type="presOf" srcId="{9F279142-2056-4EA9-9407-AC7D7AE7DAF9}" destId="{37194107-AAD4-49EA-9C1B-32FBF8628810}" srcOrd="0" destOrd="0" presId="urn:microsoft.com/office/officeart/2005/8/layout/vList2"/>
    <dgm:cxn modelId="{BAFAB6D3-BF31-47DE-AB9C-717FE9946ABE}" srcId="{55D0B1D4-5F92-49AE-8EC2-DC48B97539A7}" destId="{99AC7F0A-8B4D-4BC7-8721-5BC0509320E3}" srcOrd="4" destOrd="0" parTransId="{3F552DE7-4A25-47CE-A943-E6969DB16364}" sibTransId="{9DDB9527-C5DA-4DED-A57E-5341AC62E0CC}"/>
    <dgm:cxn modelId="{2893EAFF-8DF8-4012-BC06-43D2BC5F1D9E}" type="presOf" srcId="{DE3F9704-1DBD-4880-9420-32E46BBF24EA}" destId="{360B4A46-15E2-46E4-B023-FFCC7DF0A52A}" srcOrd="0" destOrd="3" presId="urn:microsoft.com/office/officeart/2005/8/layout/vList2"/>
    <dgm:cxn modelId="{20DC1DB0-E0FB-432C-BF70-CF7CC3BF8941}" srcId="{55D0B1D4-5F92-49AE-8EC2-DC48B97539A7}" destId="{5204EA0F-314D-470F-830D-4432898D2C96}" srcOrd="0" destOrd="0" parTransId="{6B048256-6BF9-4E13-8718-BF474CE83941}" sibTransId="{1B3A34E7-5083-4CD3-9313-74C31395F5AE}"/>
    <dgm:cxn modelId="{245556B0-34D2-4A5E-9B3C-0CB31411DBA7}" type="presParOf" srcId="{37194107-AAD4-49EA-9C1B-32FBF8628810}" destId="{FEC428E7-D0D6-480C-BBCA-B0082ABB8F76}" srcOrd="0" destOrd="0" presId="urn:microsoft.com/office/officeart/2005/8/layout/vList2"/>
    <dgm:cxn modelId="{9A390C3B-A406-4E01-BD67-02AF325A8ECD}" type="presParOf" srcId="{37194107-AAD4-49EA-9C1B-32FBF8628810}" destId="{360B4A46-15E2-46E4-B023-FFCC7DF0A52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4BE74D6-37CB-4E29-BABE-7E6ED2054028}" type="doc">
      <dgm:prSet loTypeId="urn:microsoft.com/office/officeart/2005/8/layout/chevron2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592354C-F1D2-403E-B5C0-E9539A37DD3D}">
      <dgm:prSet custT="1"/>
      <dgm:spPr/>
      <dgm:t>
        <a:bodyPr/>
        <a:lstStyle/>
        <a:p>
          <a:pPr rtl="0"/>
          <a:r>
            <a:rPr lang="ru-RU" sz="2000" b="1" smtClean="0"/>
            <a:t>Цель</a:t>
          </a:r>
          <a:endParaRPr lang="ru-RU" sz="2000" b="1"/>
        </a:p>
      </dgm:t>
    </dgm:pt>
    <dgm:pt modelId="{BBFD7761-912F-4AE5-8D7F-1D0DE26F0E02}" type="parTrans" cxnId="{A8BA9939-9DCF-48B3-A8F2-07B399C585F2}">
      <dgm:prSet/>
      <dgm:spPr/>
      <dgm:t>
        <a:bodyPr/>
        <a:lstStyle/>
        <a:p>
          <a:endParaRPr lang="ru-RU"/>
        </a:p>
      </dgm:t>
    </dgm:pt>
    <dgm:pt modelId="{89BD805B-359E-46A6-8B74-7D4237E9B463}" type="sibTrans" cxnId="{A8BA9939-9DCF-48B3-A8F2-07B399C585F2}">
      <dgm:prSet/>
      <dgm:spPr/>
      <dgm:t>
        <a:bodyPr/>
        <a:lstStyle/>
        <a:p>
          <a:endParaRPr lang="ru-RU"/>
        </a:p>
      </dgm:t>
    </dgm:pt>
    <dgm:pt modelId="{98772835-917F-4C0F-AD0D-9EA496C0CE2B}">
      <dgm:prSet custT="1"/>
      <dgm:spPr/>
      <dgm:t>
        <a:bodyPr/>
        <a:lstStyle/>
        <a:p>
          <a:pPr rtl="0"/>
          <a:r>
            <a:rPr lang="ru-RU" sz="2000" b="1" smtClean="0"/>
            <a:t>Задачи</a:t>
          </a:r>
          <a:endParaRPr lang="ru-RU" sz="2000" b="1"/>
        </a:p>
      </dgm:t>
    </dgm:pt>
    <dgm:pt modelId="{EE6CA1C4-85B7-45D8-BD86-E245FBCF6B50}" type="parTrans" cxnId="{F0548028-A81E-4ECD-8A4D-697532D2C015}">
      <dgm:prSet/>
      <dgm:spPr/>
      <dgm:t>
        <a:bodyPr/>
        <a:lstStyle/>
        <a:p>
          <a:endParaRPr lang="ru-RU"/>
        </a:p>
      </dgm:t>
    </dgm:pt>
    <dgm:pt modelId="{AD2DC49D-9CCD-4B57-B4B4-13AB80B5AD8F}" type="sibTrans" cxnId="{F0548028-A81E-4ECD-8A4D-697532D2C015}">
      <dgm:prSet/>
      <dgm:spPr/>
      <dgm:t>
        <a:bodyPr/>
        <a:lstStyle/>
        <a:p>
          <a:endParaRPr lang="ru-RU"/>
        </a:p>
      </dgm:t>
    </dgm:pt>
    <dgm:pt modelId="{9E65A38E-8888-4B1A-A7C5-5C07398F2C78}">
      <dgm:prSet custT="1"/>
      <dgm:spPr/>
      <dgm:t>
        <a:bodyPr/>
        <a:lstStyle/>
        <a:p>
          <a:pPr rtl="0"/>
          <a:r>
            <a:rPr lang="ru-RU" sz="2000" b="1" dirty="0" smtClean="0"/>
            <a:t>Объект</a:t>
          </a:r>
          <a:r>
            <a:rPr lang="ru-RU" sz="1400" b="1" dirty="0" smtClean="0"/>
            <a:t> исследования</a:t>
          </a:r>
          <a:endParaRPr lang="ru-RU" sz="1400" b="1" dirty="0"/>
        </a:p>
      </dgm:t>
    </dgm:pt>
    <dgm:pt modelId="{FF658EB6-6F22-496E-93B0-B4BB22B99A6A}" type="parTrans" cxnId="{B43255D6-32A0-450A-A9BB-0B0E8A05446C}">
      <dgm:prSet/>
      <dgm:spPr/>
      <dgm:t>
        <a:bodyPr/>
        <a:lstStyle/>
        <a:p>
          <a:endParaRPr lang="ru-RU"/>
        </a:p>
      </dgm:t>
    </dgm:pt>
    <dgm:pt modelId="{1FC57567-9210-4B88-B73A-011AB51C9588}" type="sibTrans" cxnId="{B43255D6-32A0-450A-A9BB-0B0E8A05446C}">
      <dgm:prSet/>
      <dgm:spPr/>
      <dgm:t>
        <a:bodyPr/>
        <a:lstStyle/>
        <a:p>
          <a:endParaRPr lang="ru-RU"/>
        </a:p>
      </dgm:t>
    </dgm:pt>
    <dgm:pt modelId="{712E6F4C-60CC-4031-AD97-9EF99AFB883E}">
      <dgm:prSet/>
      <dgm:spPr/>
      <dgm:t>
        <a:bodyPr/>
        <a:lstStyle/>
        <a:p>
          <a:r>
            <a:rPr lang="ru-RU" dirty="0" smtClean="0"/>
            <a:t>-  </a:t>
          </a:r>
          <a:endParaRPr lang="ru-RU" dirty="0"/>
        </a:p>
      </dgm:t>
    </dgm:pt>
    <dgm:pt modelId="{E2CB8753-2360-4A50-8D1E-BE3D92E73753}" type="parTrans" cxnId="{1F729B60-9009-4CDB-8FE3-25721B38EB0A}">
      <dgm:prSet/>
      <dgm:spPr/>
    </dgm:pt>
    <dgm:pt modelId="{C9D00B96-2630-4114-AE04-362A371B139B}" type="sibTrans" cxnId="{1F729B60-9009-4CDB-8FE3-25721B38EB0A}">
      <dgm:prSet/>
      <dgm:spPr/>
    </dgm:pt>
    <dgm:pt modelId="{C8A99B71-8BE1-4405-B4BB-0346C8A80204}">
      <dgm:prSet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DF40FF8F-C079-4123-A191-742D723DC0AA}" type="parTrans" cxnId="{DD6F7DBA-55D8-454B-98B7-D8B1033B019C}">
      <dgm:prSet/>
      <dgm:spPr/>
    </dgm:pt>
    <dgm:pt modelId="{EA8056BB-E808-4ABC-9A6F-ABC561BE547C}" type="sibTrans" cxnId="{DD6F7DBA-55D8-454B-98B7-D8B1033B019C}">
      <dgm:prSet/>
      <dgm:spPr/>
    </dgm:pt>
    <dgm:pt modelId="{882B9969-3F4E-498D-8022-AC091DB1D676}">
      <dgm:prSet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3ED653A4-8868-4C87-AD29-84C383C86F1F}" type="parTrans" cxnId="{57FA6915-5B6A-42CB-88E2-73B4BE2F8B62}">
      <dgm:prSet/>
      <dgm:spPr/>
    </dgm:pt>
    <dgm:pt modelId="{04019CC2-20AD-46BD-9E45-FE41822E4B65}" type="sibTrans" cxnId="{57FA6915-5B6A-42CB-88E2-73B4BE2F8B62}">
      <dgm:prSet/>
      <dgm:spPr/>
    </dgm:pt>
    <dgm:pt modelId="{8ED32AD8-D6A4-4EEF-9EB9-F0DEBECC895D}">
      <dgm:prSet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7A99DE1C-5758-42BB-8FD6-563C18B66A9D}" type="parTrans" cxnId="{111077DD-519C-4FBF-81C4-26719E45F0C7}">
      <dgm:prSet/>
      <dgm:spPr/>
    </dgm:pt>
    <dgm:pt modelId="{9CED331D-5161-4EBB-BF3C-B3ED78912AAD}" type="sibTrans" cxnId="{111077DD-519C-4FBF-81C4-26719E45F0C7}">
      <dgm:prSet/>
      <dgm:spPr/>
    </dgm:pt>
    <dgm:pt modelId="{917E6E2B-5B91-4433-9652-10ADC35CCD22}">
      <dgm:prSet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682D80FB-CCAD-4849-ACC3-07DFEEC0CC8A}" type="parTrans" cxnId="{1BB6F2DB-B081-4C2C-B891-D435D4A5A9EA}">
      <dgm:prSet/>
      <dgm:spPr/>
    </dgm:pt>
    <dgm:pt modelId="{BA6C57C5-DD9F-4C0B-A0A7-6354F4B01A16}" type="sibTrans" cxnId="{1BB6F2DB-B081-4C2C-B891-D435D4A5A9EA}">
      <dgm:prSet/>
      <dgm:spPr/>
    </dgm:pt>
    <dgm:pt modelId="{D08413EF-BF48-483F-AB95-A030A10A4E79}" type="pres">
      <dgm:prSet presAssocID="{24BE74D6-37CB-4E29-BABE-7E6ED205402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DB898AA-8704-42F5-B4A1-930E49BCC2AD}" type="pres">
      <dgm:prSet presAssocID="{C592354C-F1D2-403E-B5C0-E9539A37DD3D}" presName="composite" presStyleCnt="0"/>
      <dgm:spPr/>
    </dgm:pt>
    <dgm:pt modelId="{33CDBB04-0D20-49B3-A95E-A964534E20F3}" type="pres">
      <dgm:prSet presAssocID="{C592354C-F1D2-403E-B5C0-E9539A37DD3D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CAA7CB-83D7-4547-88FD-48D3C54DF609}" type="pres">
      <dgm:prSet presAssocID="{C592354C-F1D2-403E-B5C0-E9539A37DD3D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0D7F9C-D8A1-41EE-9F92-67EC2BCEA307}" type="pres">
      <dgm:prSet presAssocID="{89BD805B-359E-46A6-8B74-7D4237E9B463}" presName="sp" presStyleCnt="0"/>
      <dgm:spPr/>
    </dgm:pt>
    <dgm:pt modelId="{D858E0BC-A222-4B22-A1A8-2E5C0D2E8C62}" type="pres">
      <dgm:prSet presAssocID="{98772835-917F-4C0F-AD0D-9EA496C0CE2B}" presName="composite" presStyleCnt="0"/>
      <dgm:spPr/>
    </dgm:pt>
    <dgm:pt modelId="{6205A116-F027-4F87-9B77-E49F3CA95913}" type="pres">
      <dgm:prSet presAssocID="{98772835-917F-4C0F-AD0D-9EA496C0CE2B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05F5F5-F69A-4273-BF4B-E24DBBBC4025}" type="pres">
      <dgm:prSet presAssocID="{98772835-917F-4C0F-AD0D-9EA496C0CE2B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BABF4C-20A9-4B7B-8CBF-7CF8A980DDC6}" type="pres">
      <dgm:prSet presAssocID="{AD2DC49D-9CCD-4B57-B4B4-13AB80B5AD8F}" presName="sp" presStyleCnt="0"/>
      <dgm:spPr/>
    </dgm:pt>
    <dgm:pt modelId="{B20FA51F-7997-4A0D-A942-A0133ED3F42C}" type="pres">
      <dgm:prSet presAssocID="{9E65A38E-8888-4B1A-A7C5-5C07398F2C78}" presName="composite" presStyleCnt="0"/>
      <dgm:spPr/>
    </dgm:pt>
    <dgm:pt modelId="{8CB0072C-C3CA-4878-BD3A-9E86BF9680A4}" type="pres">
      <dgm:prSet presAssocID="{9E65A38E-8888-4B1A-A7C5-5C07398F2C78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8365DA-9A04-41EF-905D-705BBFC6FE47}" type="pres">
      <dgm:prSet presAssocID="{9E65A38E-8888-4B1A-A7C5-5C07398F2C78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3C1A62-D17D-4CCE-92BA-B71ABA52F289}" type="presOf" srcId="{C8A99B71-8BE1-4405-B4BB-0346C8A80204}" destId="{1D05F5F5-F69A-4273-BF4B-E24DBBBC4025}" srcOrd="0" destOrd="0" presId="urn:microsoft.com/office/officeart/2005/8/layout/chevron2"/>
    <dgm:cxn modelId="{DD6F7DBA-55D8-454B-98B7-D8B1033B019C}" srcId="{98772835-917F-4C0F-AD0D-9EA496C0CE2B}" destId="{C8A99B71-8BE1-4405-B4BB-0346C8A80204}" srcOrd="0" destOrd="0" parTransId="{DF40FF8F-C079-4123-A191-742D723DC0AA}" sibTransId="{EA8056BB-E808-4ABC-9A6F-ABC561BE547C}"/>
    <dgm:cxn modelId="{B43255D6-32A0-450A-A9BB-0B0E8A05446C}" srcId="{24BE74D6-37CB-4E29-BABE-7E6ED2054028}" destId="{9E65A38E-8888-4B1A-A7C5-5C07398F2C78}" srcOrd="2" destOrd="0" parTransId="{FF658EB6-6F22-496E-93B0-B4BB22B99A6A}" sibTransId="{1FC57567-9210-4B88-B73A-011AB51C9588}"/>
    <dgm:cxn modelId="{F0548028-A81E-4ECD-8A4D-697532D2C015}" srcId="{24BE74D6-37CB-4E29-BABE-7E6ED2054028}" destId="{98772835-917F-4C0F-AD0D-9EA496C0CE2B}" srcOrd="1" destOrd="0" parTransId="{EE6CA1C4-85B7-45D8-BD86-E245FBCF6B50}" sibTransId="{AD2DC49D-9CCD-4B57-B4B4-13AB80B5AD8F}"/>
    <dgm:cxn modelId="{A536A510-6C77-4049-B3FA-5E933D46E5D6}" type="presOf" srcId="{8ED32AD8-D6A4-4EEF-9EB9-F0DEBECC895D}" destId="{1D05F5F5-F69A-4273-BF4B-E24DBBBC4025}" srcOrd="0" destOrd="2" presId="urn:microsoft.com/office/officeart/2005/8/layout/chevron2"/>
    <dgm:cxn modelId="{AD72C391-6EEC-48AD-BFD1-0C55BD371B58}" type="presOf" srcId="{98772835-917F-4C0F-AD0D-9EA496C0CE2B}" destId="{6205A116-F027-4F87-9B77-E49F3CA95913}" srcOrd="0" destOrd="0" presId="urn:microsoft.com/office/officeart/2005/8/layout/chevron2"/>
    <dgm:cxn modelId="{1F729B60-9009-4CDB-8FE3-25721B38EB0A}" srcId="{C592354C-F1D2-403E-B5C0-E9539A37DD3D}" destId="{712E6F4C-60CC-4031-AD97-9EF99AFB883E}" srcOrd="0" destOrd="0" parTransId="{E2CB8753-2360-4A50-8D1E-BE3D92E73753}" sibTransId="{C9D00B96-2630-4114-AE04-362A371B139B}"/>
    <dgm:cxn modelId="{E348A874-1A23-4391-9DAE-44A65B6A1F6D}" type="presOf" srcId="{882B9969-3F4E-498D-8022-AC091DB1D676}" destId="{1D05F5F5-F69A-4273-BF4B-E24DBBBC4025}" srcOrd="0" destOrd="1" presId="urn:microsoft.com/office/officeart/2005/8/layout/chevron2"/>
    <dgm:cxn modelId="{D8C129B5-E948-4F7A-94DC-BDA994018206}" type="presOf" srcId="{C592354C-F1D2-403E-B5C0-E9539A37DD3D}" destId="{33CDBB04-0D20-49B3-A95E-A964534E20F3}" srcOrd="0" destOrd="0" presId="urn:microsoft.com/office/officeart/2005/8/layout/chevron2"/>
    <dgm:cxn modelId="{C252B1F3-80DA-42A6-828E-D1DD0356B26E}" type="presOf" srcId="{9E65A38E-8888-4B1A-A7C5-5C07398F2C78}" destId="{8CB0072C-C3CA-4878-BD3A-9E86BF9680A4}" srcOrd="0" destOrd="0" presId="urn:microsoft.com/office/officeart/2005/8/layout/chevron2"/>
    <dgm:cxn modelId="{A8BA9939-9DCF-48B3-A8F2-07B399C585F2}" srcId="{24BE74D6-37CB-4E29-BABE-7E6ED2054028}" destId="{C592354C-F1D2-403E-B5C0-E9539A37DD3D}" srcOrd="0" destOrd="0" parTransId="{BBFD7761-912F-4AE5-8D7F-1D0DE26F0E02}" sibTransId="{89BD805B-359E-46A6-8B74-7D4237E9B463}"/>
    <dgm:cxn modelId="{111077DD-519C-4FBF-81C4-26719E45F0C7}" srcId="{98772835-917F-4C0F-AD0D-9EA496C0CE2B}" destId="{8ED32AD8-D6A4-4EEF-9EB9-F0DEBECC895D}" srcOrd="2" destOrd="0" parTransId="{7A99DE1C-5758-42BB-8FD6-563C18B66A9D}" sibTransId="{9CED331D-5161-4EBB-BF3C-B3ED78912AAD}"/>
    <dgm:cxn modelId="{FC8F7AA0-7272-41D2-A376-ADC6F3141F13}" type="presOf" srcId="{24BE74D6-37CB-4E29-BABE-7E6ED2054028}" destId="{D08413EF-BF48-483F-AB95-A030A10A4E79}" srcOrd="0" destOrd="0" presId="urn:microsoft.com/office/officeart/2005/8/layout/chevron2"/>
    <dgm:cxn modelId="{96304DBF-489D-4A3F-A9FF-14FCF2E7FF17}" type="presOf" srcId="{712E6F4C-60CC-4031-AD97-9EF99AFB883E}" destId="{8ECAA7CB-83D7-4547-88FD-48D3C54DF609}" srcOrd="0" destOrd="0" presId="urn:microsoft.com/office/officeart/2005/8/layout/chevron2"/>
    <dgm:cxn modelId="{1BB6F2DB-B081-4C2C-B891-D435D4A5A9EA}" srcId="{9E65A38E-8888-4B1A-A7C5-5C07398F2C78}" destId="{917E6E2B-5B91-4433-9652-10ADC35CCD22}" srcOrd="0" destOrd="0" parTransId="{682D80FB-CCAD-4849-ACC3-07DFEEC0CC8A}" sibTransId="{BA6C57C5-DD9F-4C0B-A0A7-6354F4B01A16}"/>
    <dgm:cxn modelId="{57FA6915-5B6A-42CB-88E2-73B4BE2F8B62}" srcId="{98772835-917F-4C0F-AD0D-9EA496C0CE2B}" destId="{882B9969-3F4E-498D-8022-AC091DB1D676}" srcOrd="1" destOrd="0" parTransId="{3ED653A4-8868-4C87-AD29-84C383C86F1F}" sibTransId="{04019CC2-20AD-46BD-9E45-FE41822E4B65}"/>
    <dgm:cxn modelId="{211C93D7-6496-4763-9420-96AFA73EB02B}" type="presOf" srcId="{917E6E2B-5B91-4433-9652-10ADC35CCD22}" destId="{FC8365DA-9A04-41EF-905D-705BBFC6FE47}" srcOrd="0" destOrd="0" presId="urn:microsoft.com/office/officeart/2005/8/layout/chevron2"/>
    <dgm:cxn modelId="{A8452CB9-FEE1-48A7-A9DF-E211455057D5}" type="presParOf" srcId="{D08413EF-BF48-483F-AB95-A030A10A4E79}" destId="{9DB898AA-8704-42F5-B4A1-930E49BCC2AD}" srcOrd="0" destOrd="0" presId="urn:microsoft.com/office/officeart/2005/8/layout/chevron2"/>
    <dgm:cxn modelId="{4CBAEEAA-FDB9-492A-A30B-8AD06D63C6AD}" type="presParOf" srcId="{9DB898AA-8704-42F5-B4A1-930E49BCC2AD}" destId="{33CDBB04-0D20-49B3-A95E-A964534E20F3}" srcOrd="0" destOrd="0" presId="urn:microsoft.com/office/officeart/2005/8/layout/chevron2"/>
    <dgm:cxn modelId="{68AD16A1-6C0F-47D2-9737-A7E8A2446747}" type="presParOf" srcId="{9DB898AA-8704-42F5-B4A1-930E49BCC2AD}" destId="{8ECAA7CB-83D7-4547-88FD-48D3C54DF609}" srcOrd="1" destOrd="0" presId="urn:microsoft.com/office/officeart/2005/8/layout/chevron2"/>
    <dgm:cxn modelId="{B9E1CC46-C1A0-4818-BA44-1020C5002D51}" type="presParOf" srcId="{D08413EF-BF48-483F-AB95-A030A10A4E79}" destId="{F90D7F9C-D8A1-41EE-9F92-67EC2BCEA307}" srcOrd="1" destOrd="0" presId="urn:microsoft.com/office/officeart/2005/8/layout/chevron2"/>
    <dgm:cxn modelId="{6CB044BC-D8AD-4A33-AE61-B91FB9E3A57A}" type="presParOf" srcId="{D08413EF-BF48-483F-AB95-A030A10A4E79}" destId="{D858E0BC-A222-4B22-A1A8-2E5C0D2E8C62}" srcOrd="2" destOrd="0" presId="urn:microsoft.com/office/officeart/2005/8/layout/chevron2"/>
    <dgm:cxn modelId="{52D9AFA4-D232-48A1-8B73-917E5C3F2006}" type="presParOf" srcId="{D858E0BC-A222-4B22-A1A8-2E5C0D2E8C62}" destId="{6205A116-F027-4F87-9B77-E49F3CA95913}" srcOrd="0" destOrd="0" presId="urn:microsoft.com/office/officeart/2005/8/layout/chevron2"/>
    <dgm:cxn modelId="{913C440A-4BC1-4594-859C-28BD95C178AD}" type="presParOf" srcId="{D858E0BC-A222-4B22-A1A8-2E5C0D2E8C62}" destId="{1D05F5F5-F69A-4273-BF4B-E24DBBBC4025}" srcOrd="1" destOrd="0" presId="urn:microsoft.com/office/officeart/2005/8/layout/chevron2"/>
    <dgm:cxn modelId="{6924C692-2B82-4618-AFD6-AFC20BFA54EB}" type="presParOf" srcId="{D08413EF-BF48-483F-AB95-A030A10A4E79}" destId="{7EBABF4C-20A9-4B7B-8CBF-7CF8A980DDC6}" srcOrd="3" destOrd="0" presId="urn:microsoft.com/office/officeart/2005/8/layout/chevron2"/>
    <dgm:cxn modelId="{7C2174D9-A54F-42BD-B353-D9E64C2563B9}" type="presParOf" srcId="{D08413EF-BF48-483F-AB95-A030A10A4E79}" destId="{B20FA51F-7997-4A0D-A942-A0133ED3F42C}" srcOrd="4" destOrd="0" presId="urn:microsoft.com/office/officeart/2005/8/layout/chevron2"/>
    <dgm:cxn modelId="{58583616-4453-4E51-8D0B-2B5AABA5F7E8}" type="presParOf" srcId="{B20FA51F-7997-4A0D-A942-A0133ED3F42C}" destId="{8CB0072C-C3CA-4878-BD3A-9E86BF9680A4}" srcOrd="0" destOrd="0" presId="urn:microsoft.com/office/officeart/2005/8/layout/chevron2"/>
    <dgm:cxn modelId="{75E9413E-DE1E-4AF6-B9D8-2FF39CBD31AD}" type="presParOf" srcId="{B20FA51F-7997-4A0D-A942-A0133ED3F42C}" destId="{FC8365DA-9A04-41EF-905D-705BBFC6FE4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994F6C9-8A9C-49C7-B676-45126709929E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3C1C4403-6596-46D1-B432-4C9C3C2026C4}">
      <dgm:prSet/>
      <dgm:spPr/>
      <dgm:t>
        <a:bodyPr/>
        <a:lstStyle/>
        <a:p>
          <a:pPr algn="ctr" rtl="0"/>
          <a:r>
            <a:rPr lang="ru-RU" smtClean="0"/>
            <a:t>Экономическая эффективность от предложений по совершенствованию – 1 слайд</a:t>
          </a:r>
          <a:endParaRPr lang="ru-RU"/>
        </a:p>
      </dgm:t>
    </dgm:pt>
    <dgm:pt modelId="{6225A771-7BD8-4C20-BCEF-44CCD6240983}" type="parTrans" cxnId="{756D4FEA-428B-4957-8CE0-D3B09F1F83DB}">
      <dgm:prSet/>
      <dgm:spPr/>
      <dgm:t>
        <a:bodyPr/>
        <a:lstStyle/>
        <a:p>
          <a:endParaRPr lang="ru-RU"/>
        </a:p>
      </dgm:t>
    </dgm:pt>
    <dgm:pt modelId="{6E98DDFD-431F-4CF8-8CE1-35893EC0EDFA}" type="sibTrans" cxnId="{756D4FEA-428B-4957-8CE0-D3B09F1F83DB}">
      <dgm:prSet/>
      <dgm:spPr/>
      <dgm:t>
        <a:bodyPr/>
        <a:lstStyle/>
        <a:p>
          <a:endParaRPr lang="ru-RU"/>
        </a:p>
      </dgm:t>
    </dgm:pt>
    <dgm:pt modelId="{411CFA78-6F0A-4921-BBEE-07A4AF180F21}" type="pres">
      <dgm:prSet presAssocID="{2994F6C9-8A9C-49C7-B676-45126709929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45E339-9ABA-489E-AA6A-9F746AE6428D}" type="pres">
      <dgm:prSet presAssocID="{3C1C4403-6596-46D1-B432-4C9C3C2026C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6D4FEA-428B-4957-8CE0-D3B09F1F83DB}" srcId="{2994F6C9-8A9C-49C7-B676-45126709929E}" destId="{3C1C4403-6596-46D1-B432-4C9C3C2026C4}" srcOrd="0" destOrd="0" parTransId="{6225A771-7BD8-4C20-BCEF-44CCD6240983}" sibTransId="{6E98DDFD-431F-4CF8-8CE1-35893EC0EDFA}"/>
    <dgm:cxn modelId="{7365441E-FB16-4432-B6A7-E6610289FA6C}" type="presOf" srcId="{2994F6C9-8A9C-49C7-B676-45126709929E}" destId="{411CFA78-6F0A-4921-BBEE-07A4AF180F21}" srcOrd="0" destOrd="0" presId="urn:microsoft.com/office/officeart/2005/8/layout/vList2"/>
    <dgm:cxn modelId="{B964FAD9-FEA9-4CC3-A518-9AF68C1BE6D0}" type="presOf" srcId="{3C1C4403-6596-46D1-B432-4C9C3C2026C4}" destId="{7745E339-9ABA-489E-AA6A-9F746AE6428D}" srcOrd="0" destOrd="0" presId="urn:microsoft.com/office/officeart/2005/8/layout/vList2"/>
    <dgm:cxn modelId="{FDB61752-BA99-4E54-9EA7-E0515FEB9234}" type="presParOf" srcId="{411CFA78-6F0A-4921-BBEE-07A4AF180F21}" destId="{7745E339-9ABA-489E-AA6A-9F746AE6428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83A975-46BA-42B7-B7F6-BF9A72F3235C}">
      <dsp:nvSpPr>
        <dsp:cNvPr id="0" name=""/>
        <dsp:cNvSpPr/>
      </dsp:nvSpPr>
      <dsp:spPr>
        <a:xfrm>
          <a:off x="0" y="27892"/>
          <a:ext cx="11277600" cy="52474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smtClean="0"/>
            <a:t>По направлениям подготовки:</a:t>
          </a:r>
          <a:endParaRPr lang="ru-RU" sz="2300" kern="1200"/>
        </a:p>
      </dsp:txBody>
      <dsp:txXfrm>
        <a:off x="25616" y="53508"/>
        <a:ext cx="11226368" cy="473513"/>
      </dsp:txXfrm>
    </dsp:sp>
    <dsp:sp modelId="{F6761ABF-526A-473A-8E58-F852A0F4E6A3}">
      <dsp:nvSpPr>
        <dsp:cNvPr id="0" name=""/>
        <dsp:cNvSpPr/>
      </dsp:nvSpPr>
      <dsp:spPr>
        <a:xfrm>
          <a:off x="0" y="618877"/>
          <a:ext cx="11277600" cy="52474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38.03.01 Экономика профиль Экономика предприятий и организаций (</a:t>
          </a:r>
          <a:r>
            <a:rPr lang="ru-RU" sz="2300" kern="1200" dirty="0" err="1" smtClean="0"/>
            <a:t>бакалавриат</a:t>
          </a:r>
          <a:r>
            <a:rPr lang="ru-RU" sz="2300" kern="1200" dirty="0" smtClean="0"/>
            <a:t>)</a:t>
          </a:r>
          <a:endParaRPr lang="ru-RU" sz="2300" kern="1200" dirty="0"/>
        </a:p>
      </dsp:txBody>
      <dsp:txXfrm>
        <a:off x="25616" y="644493"/>
        <a:ext cx="11226368" cy="473513"/>
      </dsp:txXfrm>
    </dsp:sp>
    <dsp:sp modelId="{6F0A8088-8A84-4801-AD35-EA74F45BA7A8}">
      <dsp:nvSpPr>
        <dsp:cNvPr id="0" name=""/>
        <dsp:cNvSpPr/>
      </dsp:nvSpPr>
      <dsp:spPr>
        <a:xfrm>
          <a:off x="0" y="1209862"/>
          <a:ext cx="11277600" cy="52474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38.03.02 Менеджмент (</a:t>
          </a:r>
          <a:r>
            <a:rPr lang="ru-RU" sz="2300" kern="1200" dirty="0" err="1" smtClean="0"/>
            <a:t>бакалавриат</a:t>
          </a:r>
          <a:r>
            <a:rPr lang="ru-RU" sz="2300" kern="1200" dirty="0" smtClean="0"/>
            <a:t>)</a:t>
          </a:r>
          <a:endParaRPr lang="ru-RU" sz="2300" kern="1200" dirty="0"/>
        </a:p>
      </dsp:txBody>
      <dsp:txXfrm>
        <a:off x="25616" y="1235478"/>
        <a:ext cx="11226368" cy="473513"/>
      </dsp:txXfrm>
    </dsp:sp>
    <dsp:sp modelId="{3EC80DDB-0A95-4D6B-AEA2-7815C08B0895}">
      <dsp:nvSpPr>
        <dsp:cNvPr id="0" name=""/>
        <dsp:cNvSpPr/>
      </dsp:nvSpPr>
      <dsp:spPr>
        <a:xfrm>
          <a:off x="0" y="1800847"/>
          <a:ext cx="11277600" cy="52474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38.03.04 Государственное и муниципальное управление (</a:t>
          </a:r>
          <a:r>
            <a:rPr lang="ru-RU" sz="2300" kern="1200" dirty="0" err="1" smtClean="0"/>
            <a:t>бакалавриат</a:t>
          </a:r>
          <a:r>
            <a:rPr lang="ru-RU" sz="2300" kern="1200" dirty="0" smtClean="0"/>
            <a:t>)</a:t>
          </a:r>
          <a:endParaRPr lang="ru-RU" sz="2300" kern="1200" dirty="0"/>
        </a:p>
      </dsp:txBody>
      <dsp:txXfrm>
        <a:off x="25616" y="1826463"/>
        <a:ext cx="11226368" cy="473513"/>
      </dsp:txXfrm>
    </dsp:sp>
    <dsp:sp modelId="{9A8F4724-76F1-4FCB-BB37-CE7D12402AED}">
      <dsp:nvSpPr>
        <dsp:cNvPr id="0" name=""/>
        <dsp:cNvSpPr/>
      </dsp:nvSpPr>
      <dsp:spPr>
        <a:xfrm>
          <a:off x="0" y="2391832"/>
          <a:ext cx="11277600" cy="52474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38.04.02 Менеджмент (магистратура)</a:t>
          </a:r>
          <a:endParaRPr lang="ru-RU" sz="2300" kern="1200" dirty="0"/>
        </a:p>
      </dsp:txBody>
      <dsp:txXfrm>
        <a:off x="25616" y="2417448"/>
        <a:ext cx="11226368" cy="473513"/>
      </dsp:txXfrm>
    </dsp:sp>
    <dsp:sp modelId="{EC68748C-7925-48AC-BF65-687347CA31D3}">
      <dsp:nvSpPr>
        <dsp:cNvPr id="0" name=""/>
        <dsp:cNvSpPr/>
      </dsp:nvSpPr>
      <dsp:spPr>
        <a:xfrm>
          <a:off x="0" y="2982817"/>
          <a:ext cx="11277600" cy="52474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38.04.04 Государственное и муниципальное управление (магистратура)</a:t>
          </a:r>
          <a:endParaRPr lang="ru-RU" sz="2300" kern="1200" dirty="0"/>
        </a:p>
      </dsp:txBody>
      <dsp:txXfrm>
        <a:off x="25616" y="3008433"/>
        <a:ext cx="11226368" cy="4735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12159F-AE6B-4C94-B072-5ED852D4EC6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1E5F17-D1C0-4347-A0E8-91A6DB5463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95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12159F-AE6B-4C94-B072-5ED852D4EC6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1E5F17-D1C0-4347-A0E8-91A6DB5463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593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12159F-AE6B-4C94-B072-5ED852D4EC6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1E5F17-D1C0-4347-A0E8-91A6DB5463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922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ctrTitle"/>
          </p:nvPr>
        </p:nvSpPr>
        <p:spPr>
          <a:xfrm>
            <a:off x="914400" y="2130423"/>
            <a:ext cx="10363200" cy="147002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 txBox="1">
            <a:spLocks noGrp="1"/>
          </p:cNvSpPr>
          <p:nvPr>
            <p:ph type="subTitle" idx="1"/>
          </p:nvPr>
        </p:nvSpPr>
        <p:spPr>
          <a:xfrm>
            <a:off x="1828800" y="3886201"/>
            <a:ext cx="8534400" cy="1752603"/>
          </a:xfrm>
        </p:spPr>
        <p:txBody>
          <a:bodyPr anchorCtr="1"/>
          <a:lstStyle>
            <a:lvl1pPr marL="0" indent="0" algn="ctr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9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altLang="ru-RU"/>
          </a:p>
        </p:txBody>
      </p:sp>
      <p:sp>
        <p:nvSpPr>
          <p:cNvPr id="5" name="Нижний колонтитул 10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altLang="ru-RU"/>
          </a:p>
        </p:txBody>
      </p:sp>
      <p:sp>
        <p:nvSpPr>
          <p:cNvPr id="6" name="Номер слайда 11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3E0AA1-93A3-4495-B2BF-98F6278EAB1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59093667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9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altLang="ru-RU"/>
          </a:p>
        </p:txBody>
      </p:sp>
      <p:sp>
        <p:nvSpPr>
          <p:cNvPr id="5" name="Нижний колонтитул 10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altLang="ru-RU"/>
          </a:p>
        </p:txBody>
      </p:sp>
      <p:sp>
        <p:nvSpPr>
          <p:cNvPr id="6" name="Номер слайда 11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52B4B8-DA06-4581-9EF1-E527B1B1C1E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87959206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963081" y="4406896"/>
            <a:ext cx="10363200" cy="1362071"/>
          </a:xfrm>
        </p:spPr>
        <p:txBody>
          <a:bodyPr anchor="t"/>
          <a:lstStyle>
            <a:lvl1pPr>
              <a:defRPr sz="4000" b="1" cap="all"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963081" y="2906713"/>
            <a:ext cx="10363200" cy="1500182"/>
          </a:xfrm>
        </p:spPr>
        <p:txBody>
          <a:bodyPr anchor="b"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altLang="ru-RU"/>
          </a:p>
        </p:txBody>
      </p:sp>
      <p:sp>
        <p:nvSpPr>
          <p:cNvPr id="5" name="Нижний колонтитул 10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altLang="ru-RU"/>
          </a:p>
        </p:txBody>
      </p:sp>
      <p:sp>
        <p:nvSpPr>
          <p:cNvPr id="6" name="Номер слайда 11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A54B7F-B60E-4DF1-B33B-F03CEB42278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4991916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 txBox="1">
            <a:spLocks noGrp="1"/>
          </p:cNvSpPr>
          <p:nvPr>
            <p:ph idx="1"/>
          </p:nvPr>
        </p:nvSpPr>
        <p:spPr>
          <a:xfrm>
            <a:off x="1913461" y="1447796"/>
            <a:ext cx="4897964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 txBox="1">
            <a:spLocks noGrp="1"/>
          </p:cNvSpPr>
          <p:nvPr>
            <p:ph idx="2"/>
          </p:nvPr>
        </p:nvSpPr>
        <p:spPr>
          <a:xfrm>
            <a:off x="7014630" y="1447796"/>
            <a:ext cx="4897964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9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altLang="ru-RU"/>
          </a:p>
        </p:txBody>
      </p:sp>
      <p:sp>
        <p:nvSpPr>
          <p:cNvPr id="6" name="Нижний колонтитул 10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altLang="ru-RU"/>
          </a:p>
        </p:txBody>
      </p:sp>
      <p:sp>
        <p:nvSpPr>
          <p:cNvPr id="7" name="Номер слайда 11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F11A3C-CEE9-49BB-A51E-542916381EA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42196244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609600" y="274640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609600" y="1535114"/>
            <a:ext cx="5386912" cy="639759"/>
          </a:xfrm>
        </p:spPr>
        <p:txBody>
          <a:bodyPr anchor="b"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 sz="2400" b="1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 txBox="1">
            <a:spLocks noGrp="1"/>
          </p:cNvSpPr>
          <p:nvPr>
            <p:ph idx="2"/>
          </p:nvPr>
        </p:nvSpPr>
        <p:spPr>
          <a:xfrm>
            <a:off x="609600" y="2174872"/>
            <a:ext cx="5386912" cy="39512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 txBox="1">
            <a:spLocks noGrp="1"/>
          </p:cNvSpPr>
          <p:nvPr>
            <p:ph type="body" idx="3"/>
          </p:nvPr>
        </p:nvSpPr>
        <p:spPr>
          <a:xfrm>
            <a:off x="6193364" y="1535114"/>
            <a:ext cx="5389035" cy="639759"/>
          </a:xfrm>
        </p:spPr>
        <p:txBody>
          <a:bodyPr anchor="b"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 sz="2400" b="1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 txBox="1">
            <a:spLocks noGrp="1"/>
          </p:cNvSpPr>
          <p:nvPr>
            <p:ph idx="4"/>
          </p:nvPr>
        </p:nvSpPr>
        <p:spPr>
          <a:xfrm>
            <a:off x="6193364" y="2174872"/>
            <a:ext cx="5389035" cy="39512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9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altLang="ru-RU"/>
          </a:p>
        </p:txBody>
      </p:sp>
      <p:sp>
        <p:nvSpPr>
          <p:cNvPr id="8" name="Нижний колонтитул 10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altLang="ru-RU"/>
          </a:p>
        </p:txBody>
      </p:sp>
      <p:sp>
        <p:nvSpPr>
          <p:cNvPr id="9" name="Номер слайда 11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5DE211-2795-448B-9EC8-FFFDC1AA6E3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01595247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9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altLang="ru-RU"/>
          </a:p>
        </p:txBody>
      </p:sp>
      <p:sp>
        <p:nvSpPr>
          <p:cNvPr id="4" name="Нижний колонтитул 10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altLang="ru-RU"/>
          </a:p>
        </p:txBody>
      </p:sp>
      <p:sp>
        <p:nvSpPr>
          <p:cNvPr id="5" name="Номер слайда 11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EE33E4-4AB9-4342-AAC8-B3F04224E39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9884384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altLang="ru-RU"/>
          </a:p>
        </p:txBody>
      </p:sp>
      <p:sp>
        <p:nvSpPr>
          <p:cNvPr id="3" name="Нижний колонтитул 10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altLang="ru-RU"/>
          </a:p>
        </p:txBody>
      </p:sp>
      <p:sp>
        <p:nvSpPr>
          <p:cNvPr id="4" name="Номер слайда 11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7080F0-D8D0-4C30-A96A-C2034FC6748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02657019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609601" y="273048"/>
            <a:ext cx="4011081" cy="1162046"/>
          </a:xfrm>
        </p:spPr>
        <p:txBody>
          <a:bodyPr anchor="b"/>
          <a:lstStyle>
            <a:lvl1pPr>
              <a:defRPr sz="2000" b="1"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 txBox="1">
            <a:spLocks noGrp="1"/>
          </p:cNvSpPr>
          <p:nvPr>
            <p:ph idx="1"/>
          </p:nvPr>
        </p:nvSpPr>
        <p:spPr>
          <a:xfrm>
            <a:off x="4766730" y="273048"/>
            <a:ext cx="6815669" cy="585311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609601" y="1435095"/>
            <a:ext cx="4011081" cy="4691064"/>
          </a:xfrm>
        </p:spPr>
        <p:txBody>
          <a:bodyPr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 sz="14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9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altLang="ru-RU"/>
          </a:p>
        </p:txBody>
      </p:sp>
      <p:sp>
        <p:nvSpPr>
          <p:cNvPr id="6" name="Нижний колонтитул 10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altLang="ru-RU"/>
          </a:p>
        </p:txBody>
      </p:sp>
      <p:sp>
        <p:nvSpPr>
          <p:cNvPr id="7" name="Номер слайда 11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89A4A5-971C-46F5-B852-C9E2EA6F7CB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9077348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12159F-AE6B-4C94-B072-5ED852D4EC6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1E5F17-D1C0-4347-A0E8-91A6DB5463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5301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2389717" y="4800601"/>
            <a:ext cx="7315200" cy="566735"/>
          </a:xfrm>
        </p:spPr>
        <p:txBody>
          <a:bodyPr anchor="b"/>
          <a:lstStyle>
            <a:lvl1pPr>
              <a:defRPr sz="2000" b="1"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 txBox="1">
            <a:spLocks noGrp="1"/>
          </p:cNvSpPr>
          <p:nvPr>
            <p:ph type="pic" idx="1"/>
          </p:nvPr>
        </p:nvSpPr>
        <p:spPr>
          <a:xfrm>
            <a:off x="2389717" y="612776"/>
            <a:ext cx="7315200" cy="4114800"/>
          </a:xfrm>
        </p:spPr>
        <p:txBody>
          <a:bodyPr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2389717" y="5367335"/>
            <a:ext cx="7315200" cy="804864"/>
          </a:xfrm>
        </p:spPr>
        <p:txBody>
          <a:bodyPr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 sz="14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9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altLang="ru-RU"/>
          </a:p>
        </p:txBody>
      </p:sp>
      <p:sp>
        <p:nvSpPr>
          <p:cNvPr id="6" name="Нижний колонтитул 10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altLang="ru-RU"/>
          </a:p>
        </p:txBody>
      </p:sp>
      <p:sp>
        <p:nvSpPr>
          <p:cNvPr id="7" name="Номер слайда 11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B39027-7C2F-4DE2-8AC7-DEAE8AF9FB2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4161657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9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altLang="ru-RU"/>
          </a:p>
        </p:txBody>
      </p:sp>
      <p:sp>
        <p:nvSpPr>
          <p:cNvPr id="5" name="Нижний колонтитул 10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altLang="ru-RU"/>
          </a:p>
        </p:txBody>
      </p:sp>
      <p:sp>
        <p:nvSpPr>
          <p:cNvPr id="6" name="Номер слайда 11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8B7B1D-75E9-4EF3-952B-47EF3F84C50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1006731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 txBox="1">
            <a:spLocks noGrp="1"/>
          </p:cNvSpPr>
          <p:nvPr>
            <p:ph type="title" orient="vert"/>
          </p:nvPr>
        </p:nvSpPr>
        <p:spPr>
          <a:xfrm>
            <a:off x="9412821" y="144466"/>
            <a:ext cx="2499787" cy="6103940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>
          <a:xfrm>
            <a:off x="1913461" y="144466"/>
            <a:ext cx="7296156" cy="6103940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9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altLang="ru-RU"/>
          </a:p>
        </p:txBody>
      </p:sp>
      <p:sp>
        <p:nvSpPr>
          <p:cNvPr id="5" name="Нижний колонтитул 10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altLang="ru-RU"/>
          </a:p>
        </p:txBody>
      </p:sp>
      <p:sp>
        <p:nvSpPr>
          <p:cNvPr id="6" name="Номер слайда 11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E67566-865B-4372-8CC8-5F4693CE630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99221985"/>
      </p:ext>
    </p:extLst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ctrTitle"/>
          </p:nvPr>
        </p:nvSpPr>
        <p:spPr>
          <a:xfrm>
            <a:off x="914400" y="2130423"/>
            <a:ext cx="10363200" cy="147002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 txBox="1">
            <a:spLocks noGrp="1"/>
          </p:cNvSpPr>
          <p:nvPr>
            <p:ph type="subTitle" idx="1"/>
          </p:nvPr>
        </p:nvSpPr>
        <p:spPr>
          <a:xfrm>
            <a:off x="1828800" y="3886201"/>
            <a:ext cx="8534400" cy="1752603"/>
          </a:xfrm>
        </p:spPr>
        <p:txBody>
          <a:bodyPr anchorCtr="1"/>
          <a:lstStyle>
            <a:lvl1pPr marL="0" indent="0" algn="ctr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C5902A-D862-49B1-AA18-C6F991449FB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51960"/>
      </p:ext>
    </p:extLst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24154A-D63D-4CC5-BB5D-30102FFA5FB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99515326"/>
      </p:ext>
    </p:extLst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963081" y="4406896"/>
            <a:ext cx="10363200" cy="1362071"/>
          </a:xfrm>
        </p:spPr>
        <p:txBody>
          <a:bodyPr anchor="t"/>
          <a:lstStyle>
            <a:lvl1pPr>
              <a:defRPr sz="4000" b="1" cap="all"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963081" y="2906713"/>
            <a:ext cx="10363200" cy="1500182"/>
          </a:xfrm>
        </p:spPr>
        <p:txBody>
          <a:bodyPr anchor="b"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1098E3-18EB-4A9A-AA0C-8C697136CBF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63597697"/>
      </p:ext>
    </p:extLst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 txBox="1">
            <a:spLocks noGrp="1"/>
          </p:cNvSpPr>
          <p:nvPr>
            <p:ph idx="1"/>
          </p:nvPr>
        </p:nvSpPr>
        <p:spPr>
          <a:xfrm>
            <a:off x="1913461" y="1447796"/>
            <a:ext cx="4897964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 txBox="1">
            <a:spLocks noGrp="1"/>
          </p:cNvSpPr>
          <p:nvPr>
            <p:ph idx="2"/>
          </p:nvPr>
        </p:nvSpPr>
        <p:spPr>
          <a:xfrm>
            <a:off x="7014630" y="1447796"/>
            <a:ext cx="4897964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49F997-F4EB-4B13-91CB-51D1463DEEF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9510860"/>
      </p:ext>
    </p:extLst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609600" y="274640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609600" y="1535114"/>
            <a:ext cx="5386912" cy="639759"/>
          </a:xfrm>
        </p:spPr>
        <p:txBody>
          <a:bodyPr anchor="b"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 sz="2400" b="1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 txBox="1">
            <a:spLocks noGrp="1"/>
          </p:cNvSpPr>
          <p:nvPr>
            <p:ph idx="2"/>
          </p:nvPr>
        </p:nvSpPr>
        <p:spPr>
          <a:xfrm>
            <a:off x="609600" y="2174872"/>
            <a:ext cx="5386912" cy="39512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 txBox="1">
            <a:spLocks noGrp="1"/>
          </p:cNvSpPr>
          <p:nvPr>
            <p:ph type="body" idx="3"/>
          </p:nvPr>
        </p:nvSpPr>
        <p:spPr>
          <a:xfrm>
            <a:off x="6193364" y="1535114"/>
            <a:ext cx="5389035" cy="639759"/>
          </a:xfrm>
        </p:spPr>
        <p:txBody>
          <a:bodyPr anchor="b"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 sz="2400" b="1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 txBox="1">
            <a:spLocks noGrp="1"/>
          </p:cNvSpPr>
          <p:nvPr>
            <p:ph idx="4"/>
          </p:nvPr>
        </p:nvSpPr>
        <p:spPr>
          <a:xfrm>
            <a:off x="6193364" y="2174872"/>
            <a:ext cx="5389035" cy="39512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4E2C10-CA74-4EFC-8892-6E56C0D8EF4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7035728"/>
      </p:ext>
    </p:extLst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B8D267-03D0-44A7-8828-1377B9EB87A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60591002"/>
      </p:ext>
    </p:extLst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3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0129AD-95E6-4CEB-82D3-623FBF79272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356456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12159F-AE6B-4C94-B072-5ED852D4EC6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1E5F17-D1C0-4347-A0E8-91A6DB5463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49956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609601" y="273048"/>
            <a:ext cx="4011081" cy="1162046"/>
          </a:xfrm>
        </p:spPr>
        <p:txBody>
          <a:bodyPr anchor="b"/>
          <a:lstStyle>
            <a:lvl1pPr>
              <a:defRPr sz="2000" b="1"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 txBox="1">
            <a:spLocks noGrp="1"/>
          </p:cNvSpPr>
          <p:nvPr>
            <p:ph idx="1"/>
          </p:nvPr>
        </p:nvSpPr>
        <p:spPr>
          <a:xfrm>
            <a:off x="4766730" y="273048"/>
            <a:ext cx="6815669" cy="585311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609601" y="1435095"/>
            <a:ext cx="4011081" cy="4691064"/>
          </a:xfrm>
        </p:spPr>
        <p:txBody>
          <a:bodyPr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 sz="14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6770C6-D263-4A98-8C29-054F5F9463B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67204348"/>
      </p:ext>
    </p:extLst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2389717" y="4800601"/>
            <a:ext cx="7315200" cy="566735"/>
          </a:xfrm>
        </p:spPr>
        <p:txBody>
          <a:bodyPr anchor="b"/>
          <a:lstStyle>
            <a:lvl1pPr>
              <a:defRPr sz="2000" b="1"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 txBox="1">
            <a:spLocks noGrp="1"/>
          </p:cNvSpPr>
          <p:nvPr>
            <p:ph type="pic" idx="1"/>
          </p:nvPr>
        </p:nvSpPr>
        <p:spPr>
          <a:xfrm>
            <a:off x="2389717" y="612776"/>
            <a:ext cx="7315200" cy="4114800"/>
          </a:xfrm>
        </p:spPr>
        <p:txBody>
          <a:bodyPr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2389717" y="5367335"/>
            <a:ext cx="7315200" cy="804864"/>
          </a:xfrm>
        </p:spPr>
        <p:txBody>
          <a:bodyPr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 sz="14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E4309C-6DFC-4EA2-AAE1-BB163CEB088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38474302"/>
      </p:ext>
    </p:extLst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F131E6-5FF6-4FF8-B3AF-B53343E9432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17972754"/>
      </p:ext>
    </p:extLst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 txBox="1">
            <a:spLocks noGrp="1"/>
          </p:cNvSpPr>
          <p:nvPr>
            <p:ph type="title" orient="vert"/>
          </p:nvPr>
        </p:nvSpPr>
        <p:spPr>
          <a:xfrm>
            <a:off x="9412821" y="144466"/>
            <a:ext cx="2499787" cy="6103940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>
          <a:xfrm>
            <a:off x="1913461" y="144466"/>
            <a:ext cx="7296156" cy="6103940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BD761B-CF9A-4524-ABA1-95DB5EC85F3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42282974"/>
      </p:ext>
    </p:extLst>
  </p:cSld>
  <p:clrMapOvr>
    <a:masterClrMapping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ctrTitle"/>
          </p:nvPr>
        </p:nvSpPr>
        <p:spPr>
          <a:xfrm>
            <a:off x="914400" y="2130423"/>
            <a:ext cx="10363200" cy="147002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 txBox="1">
            <a:spLocks noGrp="1"/>
          </p:cNvSpPr>
          <p:nvPr>
            <p:ph type="subTitle" idx="1"/>
          </p:nvPr>
        </p:nvSpPr>
        <p:spPr>
          <a:xfrm>
            <a:off x="1828800" y="3886201"/>
            <a:ext cx="8534400" cy="1752603"/>
          </a:xfrm>
        </p:spPr>
        <p:txBody>
          <a:bodyPr anchorCtr="1"/>
          <a:lstStyle>
            <a:lvl1pPr marL="0" indent="0" algn="ctr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5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6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7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451320-0803-4B6D-9279-548C2DE94BD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2769256"/>
      </p:ext>
    </p:extLst>
  </p:cSld>
  <p:clrMapOvr>
    <a:masterClrMapping/>
  </p:clrMapOvr>
  <p:transition spd="slow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5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6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7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8A9D92-CCEE-4EE0-9ECB-7CE05D09EC0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21948857"/>
      </p:ext>
    </p:extLst>
  </p:cSld>
  <p:clrMapOvr>
    <a:masterClrMapping/>
  </p:clrMapOvr>
  <p:transition spd="slow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963081" y="4406896"/>
            <a:ext cx="10363200" cy="1362071"/>
          </a:xfrm>
        </p:spPr>
        <p:txBody>
          <a:bodyPr anchor="t"/>
          <a:lstStyle>
            <a:lvl1pPr>
              <a:defRPr sz="4000" b="1" cap="all"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963081" y="2906713"/>
            <a:ext cx="10363200" cy="1500182"/>
          </a:xfrm>
        </p:spPr>
        <p:txBody>
          <a:bodyPr anchor="b"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5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6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7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10282F-E779-4849-9A58-7C344ED97B1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9234637"/>
      </p:ext>
    </p:extLst>
  </p:cSld>
  <p:clrMapOvr>
    <a:masterClrMapping/>
  </p:clrMapOvr>
  <p:transition spd="slow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 txBox="1">
            <a:spLocks noGrp="1"/>
          </p:cNvSpPr>
          <p:nvPr>
            <p:ph idx="1"/>
          </p:nvPr>
        </p:nvSpPr>
        <p:spPr>
          <a:xfrm>
            <a:off x="1913461" y="1447796"/>
            <a:ext cx="4897964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 txBox="1">
            <a:spLocks noGrp="1"/>
          </p:cNvSpPr>
          <p:nvPr>
            <p:ph idx="2"/>
          </p:nvPr>
        </p:nvSpPr>
        <p:spPr>
          <a:xfrm>
            <a:off x="7014630" y="1447796"/>
            <a:ext cx="4897964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5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6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7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7D6D55-8C79-4818-AAE7-056C38A1933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45719432"/>
      </p:ext>
    </p:extLst>
  </p:cSld>
  <p:clrMapOvr>
    <a:masterClrMapping/>
  </p:clrMapOvr>
  <p:transition spd="slow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609600" y="274640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609600" y="1535114"/>
            <a:ext cx="5386912" cy="639759"/>
          </a:xfrm>
        </p:spPr>
        <p:txBody>
          <a:bodyPr anchor="b"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 sz="2400" b="1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 txBox="1">
            <a:spLocks noGrp="1"/>
          </p:cNvSpPr>
          <p:nvPr>
            <p:ph idx="2"/>
          </p:nvPr>
        </p:nvSpPr>
        <p:spPr>
          <a:xfrm>
            <a:off x="609600" y="2174872"/>
            <a:ext cx="5386912" cy="39512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 txBox="1">
            <a:spLocks noGrp="1"/>
          </p:cNvSpPr>
          <p:nvPr>
            <p:ph type="body" idx="3"/>
          </p:nvPr>
        </p:nvSpPr>
        <p:spPr>
          <a:xfrm>
            <a:off x="6193364" y="1535114"/>
            <a:ext cx="5389035" cy="639759"/>
          </a:xfrm>
        </p:spPr>
        <p:txBody>
          <a:bodyPr anchor="b"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 sz="2400" b="1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 txBox="1">
            <a:spLocks noGrp="1"/>
          </p:cNvSpPr>
          <p:nvPr>
            <p:ph idx="4"/>
          </p:nvPr>
        </p:nvSpPr>
        <p:spPr>
          <a:xfrm>
            <a:off x="6193364" y="2174872"/>
            <a:ext cx="5389035" cy="39512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5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Нижний колонтитул 6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Номер слайда 7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4048DE-A670-4770-BE66-A8D51D27844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67356763"/>
      </p:ext>
    </p:extLst>
  </p:cSld>
  <p:clrMapOvr>
    <a:masterClrMapping/>
  </p:clrMapOvr>
  <p:transition spd="slow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5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Нижний колонтитул 6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омер слайда 7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76DC84-371B-4119-AA58-E0FDBE88C44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5850184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12159F-AE6B-4C94-B072-5ED852D4EC6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1E5F17-D1C0-4347-A0E8-91A6DB5463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4663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5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3" name="Нижний колонтитул 6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Номер слайда 7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6E3B7F-9D54-4E5B-8966-C748DA60498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65265749"/>
      </p:ext>
    </p:extLst>
  </p:cSld>
  <p:clrMapOvr>
    <a:masterClrMapping/>
  </p:clrMapOvr>
  <p:transition spd="slow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609601" y="273048"/>
            <a:ext cx="4011081" cy="1162046"/>
          </a:xfrm>
        </p:spPr>
        <p:txBody>
          <a:bodyPr anchor="b"/>
          <a:lstStyle>
            <a:lvl1pPr>
              <a:defRPr sz="2000" b="1"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 txBox="1">
            <a:spLocks noGrp="1"/>
          </p:cNvSpPr>
          <p:nvPr>
            <p:ph idx="1"/>
          </p:nvPr>
        </p:nvSpPr>
        <p:spPr>
          <a:xfrm>
            <a:off x="4766730" y="273048"/>
            <a:ext cx="6815669" cy="585311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609601" y="1435095"/>
            <a:ext cx="4011081" cy="4691064"/>
          </a:xfrm>
        </p:spPr>
        <p:txBody>
          <a:bodyPr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 sz="14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5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6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7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C0D8B6-45B2-4401-BB34-AF388884BE0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28665847"/>
      </p:ext>
    </p:extLst>
  </p:cSld>
  <p:clrMapOvr>
    <a:masterClrMapping/>
  </p:clrMapOvr>
  <p:transition spd="slow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2389717" y="4800601"/>
            <a:ext cx="7315200" cy="566735"/>
          </a:xfrm>
        </p:spPr>
        <p:txBody>
          <a:bodyPr anchor="b"/>
          <a:lstStyle>
            <a:lvl1pPr>
              <a:defRPr sz="2000" b="1"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 txBox="1">
            <a:spLocks noGrp="1"/>
          </p:cNvSpPr>
          <p:nvPr>
            <p:ph type="pic" idx="1"/>
          </p:nvPr>
        </p:nvSpPr>
        <p:spPr>
          <a:xfrm>
            <a:off x="2389717" y="612776"/>
            <a:ext cx="7315200" cy="4114800"/>
          </a:xfrm>
        </p:spPr>
        <p:txBody>
          <a:bodyPr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2389717" y="5367335"/>
            <a:ext cx="7315200" cy="804864"/>
          </a:xfrm>
        </p:spPr>
        <p:txBody>
          <a:bodyPr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 sz="14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5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6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7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DEA42C-5E43-4384-B752-047305B7A9D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46227845"/>
      </p:ext>
    </p:extLst>
  </p:cSld>
  <p:clrMapOvr>
    <a:masterClrMapping/>
  </p:clrMapOvr>
  <p:transition spd="slow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5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6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7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5314FE-CDE8-4A51-998E-999E971ABB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33111622"/>
      </p:ext>
    </p:extLst>
  </p:cSld>
  <p:clrMapOvr>
    <a:masterClrMapping/>
  </p:clrMapOvr>
  <p:transition spd="slow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 txBox="1">
            <a:spLocks noGrp="1"/>
          </p:cNvSpPr>
          <p:nvPr>
            <p:ph type="title" orient="vert"/>
          </p:nvPr>
        </p:nvSpPr>
        <p:spPr>
          <a:xfrm>
            <a:off x="9412821" y="144466"/>
            <a:ext cx="2499787" cy="6103940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>
          <a:xfrm>
            <a:off x="1913461" y="144466"/>
            <a:ext cx="7296156" cy="6103940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5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6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7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F254B0-6DD1-4079-839F-302F34A86FD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86399490"/>
      </p:ext>
    </p:extLst>
  </p:cSld>
  <p:clrMapOvr>
    <a:masterClrMapping/>
  </p:clrMapOvr>
  <p:transition spd="slow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ctrTitle"/>
          </p:nvPr>
        </p:nvSpPr>
        <p:spPr>
          <a:xfrm>
            <a:off x="914400" y="2130423"/>
            <a:ext cx="10363200" cy="147002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 txBox="1">
            <a:spLocks noGrp="1"/>
          </p:cNvSpPr>
          <p:nvPr>
            <p:ph type="subTitle" idx="1"/>
          </p:nvPr>
        </p:nvSpPr>
        <p:spPr>
          <a:xfrm>
            <a:off x="1828800" y="3886201"/>
            <a:ext cx="8534400" cy="1752603"/>
          </a:xfrm>
        </p:spPr>
        <p:txBody>
          <a:bodyPr anchorCtr="1"/>
          <a:lstStyle>
            <a:lvl1pPr marL="0" indent="0" algn="ctr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240961-95A7-4A47-9B5E-C9243BBD9BB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02972053"/>
      </p:ext>
    </p:extLst>
  </p:cSld>
  <p:clrMapOvr>
    <a:masterClrMapping/>
  </p:clrMapOvr>
  <p:transition spd="slow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55429D-98FE-47D1-910F-3CB23DA5868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5482845"/>
      </p:ext>
    </p:extLst>
  </p:cSld>
  <p:clrMapOvr>
    <a:masterClrMapping/>
  </p:clrMapOvr>
  <p:transition spd="slow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963081" y="4406896"/>
            <a:ext cx="10363200" cy="1362071"/>
          </a:xfrm>
        </p:spPr>
        <p:txBody>
          <a:bodyPr anchor="t"/>
          <a:lstStyle>
            <a:lvl1pPr>
              <a:defRPr sz="4000" b="1" cap="all"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963081" y="2906713"/>
            <a:ext cx="10363200" cy="1500182"/>
          </a:xfrm>
        </p:spPr>
        <p:txBody>
          <a:bodyPr anchor="b"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083FC2-A2AE-4E90-A02A-E3058A4109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0872334"/>
      </p:ext>
    </p:extLst>
  </p:cSld>
  <p:clrMapOvr>
    <a:masterClrMapping/>
  </p:clrMapOvr>
  <p:transition spd="slow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 txBox="1">
            <a:spLocks noGrp="1"/>
          </p:cNvSpPr>
          <p:nvPr>
            <p:ph idx="1"/>
          </p:nvPr>
        </p:nvSpPr>
        <p:spPr>
          <a:xfrm>
            <a:off x="1913461" y="1447796"/>
            <a:ext cx="4897964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 txBox="1">
            <a:spLocks noGrp="1"/>
          </p:cNvSpPr>
          <p:nvPr>
            <p:ph idx="2"/>
          </p:nvPr>
        </p:nvSpPr>
        <p:spPr>
          <a:xfrm>
            <a:off x="7014630" y="1447796"/>
            <a:ext cx="4897964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DCDE32-979B-4D01-A03A-4A7198E5AD2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8165015"/>
      </p:ext>
    </p:extLst>
  </p:cSld>
  <p:clrMapOvr>
    <a:masterClrMapping/>
  </p:clrMapOvr>
  <p:transition spd="slow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609600" y="274640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609600" y="1535114"/>
            <a:ext cx="5386912" cy="639759"/>
          </a:xfrm>
        </p:spPr>
        <p:txBody>
          <a:bodyPr anchor="b"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 sz="2400" b="1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 txBox="1">
            <a:spLocks noGrp="1"/>
          </p:cNvSpPr>
          <p:nvPr>
            <p:ph idx="2"/>
          </p:nvPr>
        </p:nvSpPr>
        <p:spPr>
          <a:xfrm>
            <a:off x="609600" y="2174872"/>
            <a:ext cx="5386912" cy="39512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 txBox="1">
            <a:spLocks noGrp="1"/>
          </p:cNvSpPr>
          <p:nvPr>
            <p:ph type="body" idx="3"/>
          </p:nvPr>
        </p:nvSpPr>
        <p:spPr>
          <a:xfrm>
            <a:off x="6193364" y="1535114"/>
            <a:ext cx="5389035" cy="639759"/>
          </a:xfrm>
        </p:spPr>
        <p:txBody>
          <a:bodyPr anchor="b"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 sz="2400" b="1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 txBox="1">
            <a:spLocks noGrp="1"/>
          </p:cNvSpPr>
          <p:nvPr>
            <p:ph idx="4"/>
          </p:nvPr>
        </p:nvSpPr>
        <p:spPr>
          <a:xfrm>
            <a:off x="6193364" y="2174872"/>
            <a:ext cx="5389035" cy="39512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3E3CDD-B5EC-4C15-83A2-29FC68AF20F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1542223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12159F-AE6B-4C94-B072-5ED852D4EC6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1E5F17-D1C0-4347-A0E8-91A6DB5463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95559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5849C5-AC5C-4060-B031-B4B444158FD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19141346"/>
      </p:ext>
    </p:extLst>
  </p:cSld>
  <p:clrMapOvr>
    <a:masterClrMapping/>
  </p:clrMapOvr>
  <p:transition spd="slow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3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F702AD-92D1-4B28-BD9D-40D13D6729E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1369218"/>
      </p:ext>
    </p:extLst>
  </p:cSld>
  <p:clrMapOvr>
    <a:masterClrMapping/>
  </p:clrMapOvr>
  <p:transition spd="slow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609601" y="273048"/>
            <a:ext cx="4011081" cy="1162046"/>
          </a:xfrm>
        </p:spPr>
        <p:txBody>
          <a:bodyPr anchor="b"/>
          <a:lstStyle>
            <a:lvl1pPr>
              <a:defRPr sz="2000" b="1"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 txBox="1">
            <a:spLocks noGrp="1"/>
          </p:cNvSpPr>
          <p:nvPr>
            <p:ph idx="1"/>
          </p:nvPr>
        </p:nvSpPr>
        <p:spPr>
          <a:xfrm>
            <a:off x="4766730" y="273048"/>
            <a:ext cx="6815669" cy="585311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609601" y="1435095"/>
            <a:ext cx="4011081" cy="4691064"/>
          </a:xfrm>
        </p:spPr>
        <p:txBody>
          <a:bodyPr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 sz="14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B9DBCD-DDFA-4F8F-859A-C32BFC66F73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37359531"/>
      </p:ext>
    </p:extLst>
  </p:cSld>
  <p:clrMapOvr>
    <a:masterClrMapping/>
  </p:clrMapOvr>
  <p:transition spd="slow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2389717" y="4800601"/>
            <a:ext cx="7315200" cy="566735"/>
          </a:xfrm>
        </p:spPr>
        <p:txBody>
          <a:bodyPr anchor="b"/>
          <a:lstStyle>
            <a:lvl1pPr>
              <a:defRPr sz="2000" b="1"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 txBox="1">
            <a:spLocks noGrp="1"/>
          </p:cNvSpPr>
          <p:nvPr>
            <p:ph type="pic" idx="1"/>
          </p:nvPr>
        </p:nvSpPr>
        <p:spPr>
          <a:xfrm>
            <a:off x="2389717" y="612776"/>
            <a:ext cx="7315200" cy="4114800"/>
          </a:xfrm>
        </p:spPr>
        <p:txBody>
          <a:bodyPr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2389717" y="5367335"/>
            <a:ext cx="7315200" cy="804864"/>
          </a:xfrm>
        </p:spPr>
        <p:txBody>
          <a:bodyPr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 sz="14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7F8C41-97D0-4EC0-A841-CB40FAE8D9F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4462663"/>
      </p:ext>
    </p:extLst>
  </p:cSld>
  <p:clrMapOvr>
    <a:masterClrMapping/>
  </p:clrMapOvr>
  <p:transition spd="slow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909519-203D-4196-BF8A-E6304B2EEE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5315178"/>
      </p:ext>
    </p:extLst>
  </p:cSld>
  <p:clrMapOvr>
    <a:masterClrMapping/>
  </p:clrMapOvr>
  <p:transition spd="slow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 txBox="1">
            <a:spLocks noGrp="1"/>
          </p:cNvSpPr>
          <p:nvPr>
            <p:ph type="title" orient="vert"/>
          </p:nvPr>
        </p:nvSpPr>
        <p:spPr>
          <a:xfrm>
            <a:off x="9412821" y="144466"/>
            <a:ext cx="2499787" cy="6103940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>
          <a:xfrm>
            <a:off x="1913461" y="144466"/>
            <a:ext cx="7296156" cy="6103940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19AC13-200D-4E3B-94DE-BDB17EAA9B4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26904060"/>
      </p:ext>
    </p:extLst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ctrTitle"/>
          </p:nvPr>
        </p:nvSpPr>
        <p:spPr>
          <a:xfrm>
            <a:off x="914400" y="2130423"/>
            <a:ext cx="10363200" cy="147002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 txBox="1">
            <a:spLocks noGrp="1"/>
          </p:cNvSpPr>
          <p:nvPr>
            <p:ph type="subTitle" idx="1"/>
          </p:nvPr>
        </p:nvSpPr>
        <p:spPr>
          <a:xfrm>
            <a:off x="1828800" y="3886201"/>
            <a:ext cx="8534400" cy="1752603"/>
          </a:xfrm>
        </p:spPr>
        <p:txBody>
          <a:bodyPr anchorCtr="1"/>
          <a:lstStyle>
            <a:lvl1pPr marL="0" indent="0" algn="ctr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8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9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10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5E7C42-90F4-46D9-B0A4-66F708EDCD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2566157"/>
      </p:ext>
    </p:extLst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8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9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10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E7C2DE-2E76-468A-99AA-7309D70E80D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6005082"/>
      </p:ext>
    </p:extLst>
  </p:cSld>
  <p:clrMapOvr>
    <a:masterClrMapping/>
  </p:clrMapOvr>
  <p:transition spd="slow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963081" y="4406896"/>
            <a:ext cx="10363200" cy="1362071"/>
          </a:xfrm>
        </p:spPr>
        <p:txBody>
          <a:bodyPr anchor="t"/>
          <a:lstStyle>
            <a:lvl1pPr>
              <a:defRPr sz="4000" b="1" cap="all"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963081" y="2906713"/>
            <a:ext cx="10363200" cy="1500182"/>
          </a:xfrm>
        </p:spPr>
        <p:txBody>
          <a:bodyPr anchor="b"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8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9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10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279FA1-D428-472A-9B27-B2ABA18E23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39671027"/>
      </p:ext>
    </p:extLst>
  </p:cSld>
  <p:clrMapOvr>
    <a:masterClrMapping/>
  </p:clrMapOvr>
  <p:transition spd="slow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 txBox="1">
            <a:spLocks noGrp="1"/>
          </p:cNvSpPr>
          <p:nvPr>
            <p:ph idx="1"/>
          </p:nvPr>
        </p:nvSpPr>
        <p:spPr>
          <a:xfrm>
            <a:off x="1913461" y="1447796"/>
            <a:ext cx="4897964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 txBox="1">
            <a:spLocks noGrp="1"/>
          </p:cNvSpPr>
          <p:nvPr>
            <p:ph idx="2"/>
          </p:nvPr>
        </p:nvSpPr>
        <p:spPr>
          <a:xfrm>
            <a:off x="7014630" y="1447796"/>
            <a:ext cx="4897964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8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9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10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36B047-FC58-4D7C-80C1-9C1CBF1F673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23482438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12159F-AE6B-4C94-B072-5ED852D4EC6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1E5F17-D1C0-4347-A0E8-91A6DB5463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21587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609600" y="274640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609600" y="1535114"/>
            <a:ext cx="5386912" cy="639759"/>
          </a:xfrm>
        </p:spPr>
        <p:txBody>
          <a:bodyPr anchor="b"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 sz="2400" b="1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 txBox="1">
            <a:spLocks noGrp="1"/>
          </p:cNvSpPr>
          <p:nvPr>
            <p:ph idx="2"/>
          </p:nvPr>
        </p:nvSpPr>
        <p:spPr>
          <a:xfrm>
            <a:off x="609600" y="2174872"/>
            <a:ext cx="5386912" cy="39512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 txBox="1">
            <a:spLocks noGrp="1"/>
          </p:cNvSpPr>
          <p:nvPr>
            <p:ph type="body" idx="3"/>
          </p:nvPr>
        </p:nvSpPr>
        <p:spPr>
          <a:xfrm>
            <a:off x="6193364" y="1535114"/>
            <a:ext cx="5389035" cy="639759"/>
          </a:xfrm>
        </p:spPr>
        <p:txBody>
          <a:bodyPr anchor="b"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 sz="2400" b="1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 txBox="1">
            <a:spLocks noGrp="1"/>
          </p:cNvSpPr>
          <p:nvPr>
            <p:ph idx="4"/>
          </p:nvPr>
        </p:nvSpPr>
        <p:spPr>
          <a:xfrm>
            <a:off x="6193364" y="2174872"/>
            <a:ext cx="5389035" cy="39512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8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Нижний колонтитул 9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Номер слайда 10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7509EE-4296-4343-AE75-08EB7362D19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38006702"/>
      </p:ext>
    </p:extLst>
  </p:cSld>
  <p:clrMapOvr>
    <a:masterClrMapping/>
  </p:clrMapOvr>
  <p:transition spd="slow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8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Нижний колонтитул 9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омер слайда 10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8B7106-0211-4689-BA48-A4E845467F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11586306"/>
      </p:ext>
    </p:extLst>
  </p:cSld>
  <p:clrMapOvr>
    <a:masterClrMapping/>
  </p:clrMapOvr>
  <p:transition spd="slow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8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3" name="Нижний колонтитул 9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Номер слайда 10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AA8315-FE46-4BD0-8451-A7764A98C71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22834963"/>
      </p:ext>
    </p:extLst>
  </p:cSld>
  <p:clrMapOvr>
    <a:masterClrMapping/>
  </p:clrMapOvr>
  <p:transition spd="slow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609601" y="273048"/>
            <a:ext cx="4011081" cy="1162046"/>
          </a:xfrm>
        </p:spPr>
        <p:txBody>
          <a:bodyPr anchor="b"/>
          <a:lstStyle>
            <a:lvl1pPr>
              <a:defRPr sz="2000" b="1"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 txBox="1">
            <a:spLocks noGrp="1"/>
          </p:cNvSpPr>
          <p:nvPr>
            <p:ph idx="1"/>
          </p:nvPr>
        </p:nvSpPr>
        <p:spPr>
          <a:xfrm>
            <a:off x="4766730" y="273048"/>
            <a:ext cx="6815669" cy="585311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609601" y="1435095"/>
            <a:ext cx="4011081" cy="4691064"/>
          </a:xfrm>
        </p:spPr>
        <p:txBody>
          <a:bodyPr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 sz="14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8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9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10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73E639-00B1-4B8D-A99E-51FFDC51CB8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90864397"/>
      </p:ext>
    </p:extLst>
  </p:cSld>
  <p:clrMapOvr>
    <a:masterClrMapping/>
  </p:clrMapOvr>
  <p:transition spd="slow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2389717" y="4800601"/>
            <a:ext cx="7315200" cy="566735"/>
          </a:xfrm>
        </p:spPr>
        <p:txBody>
          <a:bodyPr anchor="b"/>
          <a:lstStyle>
            <a:lvl1pPr>
              <a:defRPr sz="2000" b="1"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 txBox="1">
            <a:spLocks noGrp="1"/>
          </p:cNvSpPr>
          <p:nvPr>
            <p:ph type="pic" idx="1"/>
          </p:nvPr>
        </p:nvSpPr>
        <p:spPr>
          <a:xfrm>
            <a:off x="2389717" y="612776"/>
            <a:ext cx="7315200" cy="4114800"/>
          </a:xfrm>
        </p:spPr>
        <p:txBody>
          <a:bodyPr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2389717" y="5367335"/>
            <a:ext cx="7315200" cy="804864"/>
          </a:xfrm>
        </p:spPr>
        <p:txBody>
          <a:bodyPr/>
          <a:lstStyle>
            <a:lvl1pPr marL="0" indent="0">
              <a:buNone/>
              <a:tabLst>
                <a:tab pos="548996" algn="l"/>
                <a:tab pos="1463396" algn="l"/>
                <a:tab pos="2377796" algn="l"/>
                <a:tab pos="3292196" algn="l"/>
                <a:tab pos="4206596" algn="l"/>
                <a:tab pos="5120996" algn="l"/>
                <a:tab pos="6035396" algn="l"/>
                <a:tab pos="6949796" algn="l"/>
                <a:tab pos="7864196" algn="l"/>
                <a:tab pos="8778596" algn="l"/>
                <a:tab pos="9692996" algn="l"/>
              </a:tabLst>
              <a:defRPr sz="14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8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9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10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7934F4-0EB1-4E00-911E-E51951B9FD1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00878279"/>
      </p:ext>
    </p:extLst>
  </p:cSld>
  <p:clrMapOvr>
    <a:masterClrMapping/>
  </p:clrMapOvr>
  <p:transition spd="slow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8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9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10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2B3479-8EAE-43E6-BFD2-CBD33CFB5EB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34566508"/>
      </p:ext>
    </p:extLst>
  </p:cSld>
  <p:clrMapOvr>
    <a:masterClrMapping/>
  </p:clrMapOvr>
  <p:transition spd="slow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 txBox="1">
            <a:spLocks noGrp="1"/>
          </p:cNvSpPr>
          <p:nvPr>
            <p:ph type="title" orient="vert"/>
          </p:nvPr>
        </p:nvSpPr>
        <p:spPr>
          <a:xfrm>
            <a:off x="9412821" y="144466"/>
            <a:ext cx="2499787" cy="6103940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>
          <a:xfrm>
            <a:off x="1913461" y="144466"/>
            <a:ext cx="7296156" cy="6103940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8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9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10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0CB9D0-D6C1-446A-8590-E117886BEE2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9060470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12159F-AE6B-4C94-B072-5ED852D4EC6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1E5F17-D1C0-4347-A0E8-91A6DB5463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142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12159F-AE6B-4C94-B072-5ED852D4EC6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1E5F17-D1C0-4347-A0E8-91A6DB5463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556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12159F-AE6B-4C94-B072-5ED852D4EC6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1E5F17-D1C0-4347-A0E8-91A6DB5463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499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147" name="Текст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2159F-AE6B-4C94-B072-5ED852D4EC6D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681E5F17-D1C0-4347-A0E8-91A6DB5463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117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 Cond" panose="020B06060304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 Cond" panose="020B06060304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 Cond" panose="020B06060304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 Cond" panose="020B06060304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 Cond" panose="020B06060304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 Cond" panose="020B06060304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 Cond" panose="020B06060304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 Cond" panose="020B06060304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Прямоугольник 12"/>
          <p:cNvSpPr>
            <a:spLocks/>
          </p:cNvSpPr>
          <p:nvPr/>
        </p:nvSpPr>
        <p:spPr bwMode="auto">
          <a:xfrm>
            <a:off x="3043767" y="0"/>
            <a:ext cx="9144000" cy="6858000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0 w 21600"/>
              <a:gd name="T7" fmla="*/ 2147483646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lIns="90004" tIns="46798" rIns="90004" bIns="46798" anchor="ctr"/>
          <a:lstStyle/>
          <a:p>
            <a:endParaRPr lang="ru-RU"/>
          </a:p>
        </p:txBody>
      </p:sp>
      <p:sp>
        <p:nvSpPr>
          <p:cNvPr id="1027" name="Прямоугольник 13"/>
          <p:cNvSpPr>
            <a:spLocks/>
          </p:cNvSpPr>
          <p:nvPr/>
        </p:nvSpPr>
        <p:spPr bwMode="auto">
          <a:xfrm>
            <a:off x="3048000" y="0"/>
            <a:ext cx="101600" cy="6858000"/>
          </a:xfrm>
          <a:custGeom>
            <a:avLst/>
            <a:gdLst>
              <a:gd name="T0" fmla="*/ 915368167 w 21600"/>
              <a:gd name="T1" fmla="*/ 0 h 21600"/>
              <a:gd name="T2" fmla="*/ 1830707586 w 21600"/>
              <a:gd name="T3" fmla="*/ 2147483646 h 21600"/>
              <a:gd name="T4" fmla="*/ 915368167 w 21600"/>
              <a:gd name="T5" fmla="*/ 2147483646 h 21600"/>
              <a:gd name="T6" fmla="*/ 0 w 21600"/>
              <a:gd name="T7" fmla="*/ 2147483646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dist="114541" dir="6567526" algn="tl" rotWithShape="0">
              <a:srgbClr val="687779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lIns="90004" tIns="46798" rIns="90004" bIns="46798" anchor="ctr"/>
          <a:lstStyle/>
          <a:p>
            <a:endParaRPr lang="ru-RU"/>
          </a:p>
        </p:txBody>
      </p:sp>
      <p:grpSp>
        <p:nvGrpSpPr>
          <p:cNvPr id="1028" name="Овал 15"/>
          <p:cNvGrpSpPr>
            <a:grpSpLocks/>
          </p:cNvGrpSpPr>
          <p:nvPr/>
        </p:nvGrpSpPr>
        <p:grpSpPr bwMode="auto">
          <a:xfrm>
            <a:off x="2885018" y="2809876"/>
            <a:ext cx="309033" cy="225425"/>
            <a:chOff x="2163598" y="2809795"/>
            <a:chExt cx="231836" cy="225363"/>
          </a:xfrm>
        </p:grpSpPr>
        <p:pic>
          <p:nvPicPr>
            <p:cNvPr id="1035" name="Овал 15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3598" y="2809795"/>
              <a:ext cx="231836" cy="225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6" name="Полилиния 5"/>
            <p:cNvSpPr>
              <a:spLocks/>
            </p:cNvSpPr>
            <p:nvPr/>
          </p:nvSpPr>
          <p:spPr bwMode="auto">
            <a:xfrm>
              <a:off x="2203557" y="2844716"/>
              <a:ext cx="147602" cy="149403"/>
            </a:xfrm>
            <a:custGeom>
              <a:avLst/>
              <a:gdLst>
                <a:gd name="T0" fmla="*/ 2147483646 w 21600"/>
                <a:gd name="T1" fmla="*/ 0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0 w 21600"/>
                <a:gd name="T7" fmla="*/ 2147483646 h 21600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90004" tIns="46798" rIns="90004" bIns="46798" anchor="ctr"/>
            <a:lstStyle/>
            <a:p>
              <a:endParaRPr lang="ru-RU"/>
            </a:p>
          </p:txBody>
        </p:sp>
      </p:grpSp>
      <p:sp>
        <p:nvSpPr>
          <p:cNvPr id="1029" name="Овал 16"/>
          <p:cNvSpPr>
            <a:spLocks/>
          </p:cNvSpPr>
          <p:nvPr/>
        </p:nvSpPr>
        <p:spPr bwMode="auto">
          <a:xfrm>
            <a:off x="3210984" y="2746375"/>
            <a:ext cx="84667" cy="63500"/>
          </a:xfrm>
          <a:custGeom>
            <a:avLst/>
            <a:gdLst>
              <a:gd name="T0" fmla="*/ 176737736 w 21600"/>
              <a:gd name="T1" fmla="*/ 0 h 21600"/>
              <a:gd name="T2" fmla="*/ 353477513 w 21600"/>
              <a:gd name="T3" fmla="*/ 176737736 h 21600"/>
              <a:gd name="T4" fmla="*/ 176737736 w 21600"/>
              <a:gd name="T5" fmla="*/ 353477513 h 21600"/>
              <a:gd name="T6" fmla="*/ 0 w 21600"/>
              <a:gd name="T7" fmla="*/ 176737736 h 21600"/>
              <a:gd name="T8" fmla="*/ 176737736 w 21600"/>
              <a:gd name="T9" fmla="*/ 0 h 21600"/>
              <a:gd name="T10" fmla="*/ 51762842 w 21600"/>
              <a:gd name="T11" fmla="*/ 51762842 h 21600"/>
              <a:gd name="T12" fmla="*/ 0 w 21600"/>
              <a:gd name="T13" fmla="*/ 176737736 h 21600"/>
              <a:gd name="T14" fmla="*/ 51762842 w 21600"/>
              <a:gd name="T15" fmla="*/ 301714015 h 21600"/>
              <a:gd name="T16" fmla="*/ 176737736 w 21600"/>
              <a:gd name="T17" fmla="*/ 353477513 h 21600"/>
              <a:gd name="T18" fmla="*/ 301714015 w 21600"/>
              <a:gd name="T19" fmla="*/ 301714015 h 21600"/>
              <a:gd name="T20" fmla="*/ 353477513 w 21600"/>
              <a:gd name="T21" fmla="*/ 176737736 h 21600"/>
              <a:gd name="T22" fmla="*/ 301714015 w 21600"/>
              <a:gd name="T23" fmla="*/ 51762842 h 21600"/>
              <a:gd name="T24" fmla="*/ 17694720 60000 65536"/>
              <a:gd name="T25" fmla="*/ 0 60000 65536"/>
              <a:gd name="T26" fmla="*/ 5898240 60000 65536"/>
              <a:gd name="T27" fmla="*/ 11796480 60000 65536"/>
              <a:gd name="T28" fmla="*/ 17694720 60000 65536"/>
              <a:gd name="T29" fmla="*/ 17694720 60000 65536"/>
              <a:gd name="T30" fmla="*/ 17694720 60000 65536"/>
              <a:gd name="T31" fmla="*/ 17694720 60000 65536"/>
              <a:gd name="T32" fmla="*/ 17694720 60000 65536"/>
              <a:gd name="T33" fmla="*/ 17694720 60000 65536"/>
              <a:gd name="T34" fmla="*/ 17694720 60000 65536"/>
              <a:gd name="T35" fmla="*/ 17694720 60000 65536"/>
              <a:gd name="T36" fmla="*/ 3163 w 21600"/>
              <a:gd name="T37" fmla="*/ 3163 h 21600"/>
              <a:gd name="T38" fmla="*/ 18437 w 21600"/>
              <a:gd name="T39" fmla="*/ 18437 h 2160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1600" h="21600">
                <a:moveTo>
                  <a:pt x="10800" y="0"/>
                </a:moveTo>
                <a:lnTo>
                  <a:pt x="10799" y="0"/>
                </a:lnTo>
                <a:cubicBezTo>
                  <a:pt x="4835" y="0"/>
                  <a:pt x="0" y="4835"/>
                  <a:pt x="0" y="10799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lose/>
              </a:path>
            </a:pathLst>
          </a:custGeom>
          <a:noFill/>
          <a:ln w="12600">
            <a:solidFill>
              <a:srgbClr val="0C61AE">
                <a:alpha val="59999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4" tIns="46798" rIns="90004" bIns="46798" anchor="ctr"/>
          <a:lstStyle/>
          <a:p>
            <a:endParaRPr lang="ru-RU"/>
          </a:p>
        </p:txBody>
      </p:sp>
      <p:sp>
        <p:nvSpPr>
          <p:cNvPr id="1030" name="Заголовок 7"/>
          <p:cNvSpPr txBox="1">
            <a:spLocks noGrp="1"/>
          </p:cNvSpPr>
          <p:nvPr>
            <p:ph type="title"/>
          </p:nvPr>
        </p:nvSpPr>
        <p:spPr bwMode="auto">
          <a:xfrm>
            <a:off x="1913467" y="144463"/>
            <a:ext cx="9999133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4" tIns="46798" rIns="90004" bIns="46798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1031" name="Текст 8"/>
          <p:cNvSpPr txBox="1">
            <a:spLocks noGrp="1"/>
          </p:cNvSpPr>
          <p:nvPr>
            <p:ph type="body" idx="1"/>
          </p:nvPr>
        </p:nvSpPr>
        <p:spPr bwMode="auto">
          <a:xfrm>
            <a:off x="1913467" y="1447800"/>
            <a:ext cx="9999133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4" tIns="46798" rIns="90004" bIns="467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" name="Дата 9"/>
          <p:cNvSpPr txBox="1">
            <a:spLocks noGrp="1"/>
          </p:cNvSpPr>
          <p:nvPr>
            <p:ph type="dt" sz="half" idx="2"/>
          </p:nvPr>
        </p:nvSpPr>
        <p:spPr>
          <a:xfrm>
            <a:off x="4775200" y="6303964"/>
            <a:ext cx="2844800" cy="4778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6798" rIns="90004" bIns="46798" anchor="b" anchorCtr="0" compatLnSpc="1"/>
          <a:lstStyle>
            <a:lvl1pPr marL="0" marR="0" lvl="0" indent="0" algn="r" defTabSz="914400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95BCC2"/>
                </a:solidFill>
                <a:uFillTx/>
                <a:latin typeface="Corbel" pitchFamily="34"/>
                <a:ea typeface="Arial Unicode MS" pitchFamily="2"/>
                <a:cs typeface="Tahoma" pitchFamily="2"/>
              </a:defRPr>
            </a:lvl1pPr>
          </a:lstStyle>
          <a:p>
            <a:pPr>
              <a:defRPr/>
            </a:pPr>
            <a:endParaRPr altLang="ru-RU"/>
          </a:p>
        </p:txBody>
      </p:sp>
      <p:sp>
        <p:nvSpPr>
          <p:cNvPr id="11" name="Нижний колонтитул 10"/>
          <p:cNvSpPr txBox="1">
            <a:spLocks noGrp="1"/>
          </p:cNvSpPr>
          <p:nvPr>
            <p:ph type="ftr" sz="quarter" idx="3"/>
          </p:nvPr>
        </p:nvSpPr>
        <p:spPr>
          <a:xfrm>
            <a:off x="7620000" y="6303964"/>
            <a:ext cx="3860800" cy="4778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6798" rIns="90004" bIns="46798" anchor="b" anchorCtr="0" compatLnSpc="1"/>
          <a:lstStyle>
            <a:lvl1pPr marL="0" marR="0" lvl="0" indent="0" algn="l" defTabSz="914400" rtl="0" eaLnBrk="1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>
              <a:defRPr/>
            </a:pPr>
            <a:endParaRPr altLang="ru-RU"/>
          </a:p>
        </p:txBody>
      </p:sp>
      <p:sp>
        <p:nvSpPr>
          <p:cNvPr id="12" name="Номер слайда 11"/>
          <p:cNvSpPr txBox="1">
            <a:spLocks noGrp="1"/>
          </p:cNvSpPr>
          <p:nvPr>
            <p:ph type="sldNum" sz="quarter" idx="4"/>
          </p:nvPr>
        </p:nvSpPr>
        <p:spPr>
          <a:xfrm>
            <a:off x="11485033" y="6303964"/>
            <a:ext cx="609600" cy="4778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6798" rIns="90004" bIns="46798" numCol="1" anchor="b" anchorCtr="1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95BCC2"/>
                </a:solidFill>
                <a:latin typeface="Corbel" panose="020B0503020204020204" pitchFamily="34" charset="0"/>
                <a:ea typeface="Arial Unicode MS"/>
                <a:cs typeface="Tahoma" panose="020B0604030504040204" pitchFamily="34" charset="0"/>
              </a:defRPr>
            </a:lvl1pPr>
          </a:lstStyle>
          <a:p>
            <a:fld id="{5C0E3FFC-171B-46BC-8990-B7C5EE8A91F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44037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/>
  <p:txStyles>
    <p:titleStyle>
      <a:lvl1pPr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lang="ru-RU" sz="4300" kern="1200">
          <a:solidFill>
            <a:srgbClr val="006B8D"/>
          </a:solidFill>
          <a:latin typeface="Corbel" pitchFamily="34"/>
          <a:ea typeface="SimSun" pitchFamily="2"/>
          <a:cs typeface="Tahoma" pitchFamily="2"/>
        </a:defRPr>
      </a:lvl1pPr>
      <a:lvl2pPr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9pPr>
    </p:titleStyle>
    <p:bodyStyle>
      <a:lvl1pPr marL="363538" indent="-282575" algn="l" rtl="0" eaLnBrk="1" fontAlgn="base" hangingPunct="1">
        <a:spcBef>
          <a:spcPts val="600"/>
        </a:spcBef>
        <a:spcAft>
          <a:spcPct val="0"/>
        </a:spcAft>
        <a:buClr>
          <a:srgbClr val="0F6FC6"/>
        </a:buClr>
        <a:buSzPct val="80000"/>
        <a:buFont typeface="Wingdings 2" panose="05020102010507070707" pitchFamily="18" charset="2"/>
        <a:buChar char=""/>
        <a:tabLst>
          <a:tab pos="547688" algn="l"/>
          <a:tab pos="1462088" algn="l"/>
          <a:tab pos="2376488" algn="l"/>
          <a:tab pos="3290888" algn="l"/>
          <a:tab pos="4205288" algn="l"/>
          <a:tab pos="5119688" algn="l"/>
          <a:tab pos="6034088" algn="l"/>
          <a:tab pos="6948488" algn="l"/>
          <a:tab pos="7862888" algn="l"/>
          <a:tab pos="8777288" algn="l"/>
          <a:tab pos="9691688" algn="l"/>
        </a:tabLst>
        <a:defRPr lang="ru-RU" sz="32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1pPr>
      <a:lvl2pPr marL="638175" lvl="1" indent="-234950" algn="l" rtl="0" eaLnBrk="1" fontAlgn="base" hangingPunct="1">
        <a:spcBef>
          <a:spcPts val="550"/>
        </a:spcBef>
        <a:spcAft>
          <a:spcPct val="0"/>
        </a:spcAft>
        <a:buClr>
          <a:srgbClr val="0F6FC6"/>
        </a:buClr>
        <a:buSzPct val="100000"/>
        <a:buFont typeface="Verdana" panose="020B0604030504040204" pitchFamily="34" charset="0"/>
        <a:buChar char="◦"/>
        <a:tabLst>
          <a:tab pos="273050" algn="l"/>
          <a:tab pos="1187450" algn="l"/>
          <a:tab pos="2101850" algn="l"/>
          <a:tab pos="3016250" algn="l"/>
          <a:tab pos="3930650" algn="l"/>
          <a:tab pos="4845050" algn="l"/>
          <a:tab pos="5759450" algn="l"/>
          <a:tab pos="6673850" algn="l"/>
          <a:tab pos="7588250" algn="l"/>
          <a:tab pos="8502650" algn="l"/>
          <a:tab pos="9417050" algn="l"/>
        </a:tabLst>
        <a:defRPr lang="ru-RU" sz="28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2pPr>
      <a:lvl3pPr marL="884238" lvl="2" indent="-228600" algn="l" rtl="0" eaLnBrk="1" fontAlgn="base" hangingPunct="1">
        <a:spcBef>
          <a:spcPts val="600"/>
        </a:spcBef>
        <a:spcAft>
          <a:spcPct val="0"/>
        </a:spcAft>
        <a:buClr>
          <a:srgbClr val="009DD9"/>
        </a:buClr>
        <a:buSzPct val="100000"/>
        <a:buFont typeface="Wingdings 2" panose="05020102010507070707" pitchFamily="18" charset="2"/>
        <a:buChar char=""/>
        <a:tabLst>
          <a:tab pos="26988" algn="l"/>
          <a:tab pos="941388" algn="l"/>
          <a:tab pos="1855788" algn="l"/>
          <a:tab pos="2770188" algn="l"/>
          <a:tab pos="3684588" algn="l"/>
          <a:tab pos="4598988" algn="l"/>
          <a:tab pos="5513388" algn="l"/>
          <a:tab pos="6427788" algn="l"/>
          <a:tab pos="7342188" algn="l"/>
          <a:tab pos="8256588" algn="l"/>
          <a:tab pos="9170988" algn="l"/>
        </a:tabLst>
        <a:defRPr lang="ru-RU" sz="24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3pPr>
      <a:lvl4pPr marL="1095375" lvl="3" indent="-173038" algn="l" rtl="0" eaLnBrk="1" fontAlgn="base" hangingPunct="1">
        <a:spcBef>
          <a:spcPts val="500"/>
        </a:spcBef>
        <a:spcAft>
          <a:spcPct val="0"/>
        </a:spcAft>
        <a:buClr>
          <a:srgbClr val="0BD0D9"/>
        </a:buClr>
        <a:buSzPct val="100000"/>
        <a:buFont typeface="Wingdings 2" panose="05020102010507070707" pitchFamily="18" charset="2"/>
        <a:buChar char=""/>
        <a:tabLst>
          <a:tab pos="730250" algn="l"/>
          <a:tab pos="1644650" algn="l"/>
          <a:tab pos="2559050" algn="l"/>
          <a:tab pos="3473450" algn="l"/>
          <a:tab pos="4387850" algn="l"/>
          <a:tab pos="5302250" algn="l"/>
          <a:tab pos="6216650" algn="l"/>
          <a:tab pos="7131050" algn="l"/>
          <a:tab pos="8045450" algn="l"/>
          <a:tab pos="8959850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4pPr>
      <a:lvl5pPr marL="1295400" lvl="4" indent="-180975" algn="l" rtl="0" eaLnBrk="1" fontAlgn="base" hangingPunct="1">
        <a:spcBef>
          <a:spcPts val="500"/>
        </a:spcBef>
        <a:spcAft>
          <a:spcPct val="0"/>
        </a:spcAft>
        <a:buClr>
          <a:srgbClr val="10CF9B"/>
        </a:buClr>
        <a:buSzPct val="100000"/>
        <a:buFont typeface="Wingdings 2" panose="05020102010507070707" pitchFamily="18" charset="2"/>
        <a:buChar char=""/>
        <a:tabLst>
          <a:tab pos="530225" algn="l"/>
          <a:tab pos="1444625" algn="l"/>
          <a:tab pos="2359025" algn="l"/>
          <a:tab pos="3273425" algn="l"/>
          <a:tab pos="4187825" algn="l"/>
          <a:tab pos="5102225" algn="l"/>
          <a:tab pos="6016625" algn="l"/>
          <a:tab pos="6931025" algn="l"/>
          <a:tab pos="7845425" algn="l"/>
          <a:tab pos="8759825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5pPr>
      <a:lvl6pPr marL="1752600" indent="-180975" algn="l" rtl="0" eaLnBrk="1" fontAlgn="base" hangingPunct="1">
        <a:spcBef>
          <a:spcPts val="500"/>
        </a:spcBef>
        <a:spcAft>
          <a:spcPct val="0"/>
        </a:spcAft>
        <a:buClr>
          <a:srgbClr val="10CF9B"/>
        </a:buClr>
        <a:buSzPct val="100000"/>
        <a:buFont typeface="Wingdings 2" pitchFamily="18" charset="2"/>
        <a:buChar char=""/>
        <a:tabLst>
          <a:tab pos="530225" algn="l"/>
          <a:tab pos="1444625" algn="l"/>
          <a:tab pos="2359025" algn="l"/>
          <a:tab pos="3273425" algn="l"/>
          <a:tab pos="4187825" algn="l"/>
          <a:tab pos="5102225" algn="l"/>
          <a:tab pos="6016625" algn="l"/>
          <a:tab pos="6931025" algn="l"/>
          <a:tab pos="7845425" algn="l"/>
          <a:tab pos="8759825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6pPr>
      <a:lvl7pPr marL="2209800" indent="-180975" algn="l" rtl="0" eaLnBrk="1" fontAlgn="base" hangingPunct="1">
        <a:spcBef>
          <a:spcPts val="500"/>
        </a:spcBef>
        <a:spcAft>
          <a:spcPct val="0"/>
        </a:spcAft>
        <a:buClr>
          <a:srgbClr val="10CF9B"/>
        </a:buClr>
        <a:buSzPct val="100000"/>
        <a:buFont typeface="Wingdings 2" pitchFamily="18" charset="2"/>
        <a:buChar char=""/>
        <a:tabLst>
          <a:tab pos="530225" algn="l"/>
          <a:tab pos="1444625" algn="l"/>
          <a:tab pos="2359025" algn="l"/>
          <a:tab pos="3273425" algn="l"/>
          <a:tab pos="4187825" algn="l"/>
          <a:tab pos="5102225" algn="l"/>
          <a:tab pos="6016625" algn="l"/>
          <a:tab pos="6931025" algn="l"/>
          <a:tab pos="7845425" algn="l"/>
          <a:tab pos="8759825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7pPr>
      <a:lvl8pPr marL="2667000" indent="-180975" algn="l" rtl="0" eaLnBrk="1" fontAlgn="base" hangingPunct="1">
        <a:spcBef>
          <a:spcPts val="500"/>
        </a:spcBef>
        <a:spcAft>
          <a:spcPct val="0"/>
        </a:spcAft>
        <a:buClr>
          <a:srgbClr val="10CF9B"/>
        </a:buClr>
        <a:buSzPct val="100000"/>
        <a:buFont typeface="Wingdings 2" pitchFamily="18" charset="2"/>
        <a:buChar char=""/>
        <a:tabLst>
          <a:tab pos="530225" algn="l"/>
          <a:tab pos="1444625" algn="l"/>
          <a:tab pos="2359025" algn="l"/>
          <a:tab pos="3273425" algn="l"/>
          <a:tab pos="4187825" algn="l"/>
          <a:tab pos="5102225" algn="l"/>
          <a:tab pos="6016625" algn="l"/>
          <a:tab pos="6931025" algn="l"/>
          <a:tab pos="7845425" algn="l"/>
          <a:tab pos="8759825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8pPr>
      <a:lvl9pPr marL="3124200" indent="-180975" algn="l" rtl="0" eaLnBrk="1" fontAlgn="base" hangingPunct="1">
        <a:spcBef>
          <a:spcPts val="500"/>
        </a:spcBef>
        <a:spcAft>
          <a:spcPct val="0"/>
        </a:spcAft>
        <a:buClr>
          <a:srgbClr val="10CF9B"/>
        </a:buClr>
        <a:buSzPct val="100000"/>
        <a:buFont typeface="Wingdings 2" pitchFamily="18" charset="2"/>
        <a:buChar char=""/>
        <a:tabLst>
          <a:tab pos="530225" algn="l"/>
          <a:tab pos="1444625" algn="l"/>
          <a:tab pos="2359025" algn="l"/>
          <a:tab pos="3273425" algn="l"/>
          <a:tab pos="4187825" algn="l"/>
          <a:tab pos="5102225" algn="l"/>
          <a:tab pos="6016625" algn="l"/>
          <a:tab pos="6931025" algn="l"/>
          <a:tab pos="7845425" algn="l"/>
          <a:tab pos="8759825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9pPr>
    </p:bodyStyle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1913467" y="144463"/>
            <a:ext cx="9999133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4" tIns="46798" rIns="90004" bIns="46798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2051" name="Текст 2"/>
          <p:cNvSpPr txBox="1">
            <a:spLocks noGrp="1"/>
          </p:cNvSpPr>
          <p:nvPr>
            <p:ph type="body" idx="1"/>
          </p:nvPr>
        </p:nvSpPr>
        <p:spPr bwMode="auto">
          <a:xfrm>
            <a:off x="1913467" y="1447800"/>
            <a:ext cx="9999133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4" tIns="46798" rIns="90004" bIns="467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4775200" y="6303964"/>
            <a:ext cx="2844800" cy="4778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6798" rIns="90004" bIns="46798" anchor="b" anchorCtr="0" compatLnSpc="1"/>
          <a:lstStyle>
            <a:lvl1pPr marL="0" marR="0" lvl="0" indent="0" algn="r" defTabSz="914400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95BCC2"/>
                </a:solidFill>
                <a:uFillTx/>
                <a:latin typeface="Corbel" pitchFamily="34"/>
                <a:ea typeface="Arial Unicode MS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7620000" y="6303964"/>
            <a:ext cx="3860800" cy="4778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6798" rIns="90004" bIns="46798" anchor="b" anchorCtr="0" compatLnSpc="1"/>
          <a:lstStyle>
            <a:lvl1pPr marL="0" marR="0" lvl="0" indent="0" algn="l" defTabSz="914400" rtl="0" eaLnBrk="1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11485033" y="6303964"/>
            <a:ext cx="609600" cy="4778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6798" rIns="90004" bIns="46798" numCol="1" anchor="b" anchorCtr="1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95BCC2"/>
                </a:solidFill>
                <a:latin typeface="Corbel" panose="020B0503020204020204" pitchFamily="34" charset="0"/>
                <a:ea typeface="Arial Unicode MS"/>
                <a:cs typeface="Tahoma" panose="020B0604030504040204" pitchFamily="34" charset="0"/>
              </a:defRPr>
            </a:lvl1pPr>
          </a:lstStyle>
          <a:p>
            <a:fld id="{2E5CCCD4-4CF7-49C6-9A9C-DEE7DC9D9F5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89057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/>
  <p:txStyles>
    <p:titleStyle>
      <a:lvl1pPr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lang="ru-RU" sz="4300" kern="1200">
          <a:solidFill>
            <a:srgbClr val="006B8D"/>
          </a:solidFill>
          <a:latin typeface="Corbel" pitchFamily="34"/>
          <a:ea typeface="SimSun" pitchFamily="2"/>
          <a:cs typeface="Tahoma" pitchFamily="2"/>
        </a:defRPr>
      </a:lvl1pPr>
      <a:lvl2pPr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9pPr>
    </p:titleStyle>
    <p:bodyStyle>
      <a:lvl1pPr marL="363538" indent="-282575" algn="l" rtl="0" eaLnBrk="1" fontAlgn="base" hangingPunct="1">
        <a:spcBef>
          <a:spcPts val="600"/>
        </a:spcBef>
        <a:spcAft>
          <a:spcPct val="0"/>
        </a:spcAft>
        <a:buClr>
          <a:srgbClr val="0F6FC6"/>
        </a:buClr>
        <a:buSzPct val="80000"/>
        <a:buFont typeface="Wingdings 2" panose="05020102010507070707" pitchFamily="18" charset="2"/>
        <a:buChar char=""/>
        <a:tabLst>
          <a:tab pos="547688" algn="l"/>
          <a:tab pos="1462088" algn="l"/>
          <a:tab pos="2376488" algn="l"/>
          <a:tab pos="3290888" algn="l"/>
          <a:tab pos="4205288" algn="l"/>
          <a:tab pos="5119688" algn="l"/>
          <a:tab pos="6034088" algn="l"/>
          <a:tab pos="6948488" algn="l"/>
          <a:tab pos="7862888" algn="l"/>
          <a:tab pos="8777288" algn="l"/>
          <a:tab pos="9691688" algn="l"/>
        </a:tabLst>
        <a:defRPr lang="ru-RU" sz="32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1pPr>
      <a:lvl2pPr marL="638175" lvl="1" indent="-234950" algn="l" rtl="0" eaLnBrk="1" fontAlgn="base" hangingPunct="1">
        <a:spcBef>
          <a:spcPts val="550"/>
        </a:spcBef>
        <a:spcAft>
          <a:spcPct val="0"/>
        </a:spcAft>
        <a:buClr>
          <a:srgbClr val="0F6FC6"/>
        </a:buClr>
        <a:buSzPct val="100000"/>
        <a:buFont typeface="Verdana" panose="020B0604030504040204" pitchFamily="34" charset="0"/>
        <a:buChar char="◦"/>
        <a:tabLst>
          <a:tab pos="273050" algn="l"/>
          <a:tab pos="1187450" algn="l"/>
          <a:tab pos="2101850" algn="l"/>
          <a:tab pos="3016250" algn="l"/>
          <a:tab pos="3930650" algn="l"/>
          <a:tab pos="4845050" algn="l"/>
          <a:tab pos="5759450" algn="l"/>
          <a:tab pos="6673850" algn="l"/>
          <a:tab pos="7588250" algn="l"/>
          <a:tab pos="8502650" algn="l"/>
          <a:tab pos="9417050" algn="l"/>
        </a:tabLst>
        <a:defRPr lang="ru-RU" sz="28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2pPr>
      <a:lvl3pPr marL="884238" lvl="2" indent="-228600" algn="l" rtl="0" eaLnBrk="1" fontAlgn="base" hangingPunct="1">
        <a:spcBef>
          <a:spcPts val="600"/>
        </a:spcBef>
        <a:spcAft>
          <a:spcPct val="0"/>
        </a:spcAft>
        <a:buClr>
          <a:srgbClr val="009DD9"/>
        </a:buClr>
        <a:buSzPct val="100000"/>
        <a:buFont typeface="Wingdings 2" panose="05020102010507070707" pitchFamily="18" charset="2"/>
        <a:buChar char=""/>
        <a:tabLst>
          <a:tab pos="26988" algn="l"/>
          <a:tab pos="941388" algn="l"/>
          <a:tab pos="1855788" algn="l"/>
          <a:tab pos="2770188" algn="l"/>
          <a:tab pos="3684588" algn="l"/>
          <a:tab pos="4598988" algn="l"/>
          <a:tab pos="5513388" algn="l"/>
          <a:tab pos="6427788" algn="l"/>
          <a:tab pos="7342188" algn="l"/>
          <a:tab pos="8256588" algn="l"/>
          <a:tab pos="9170988" algn="l"/>
        </a:tabLst>
        <a:defRPr lang="ru-RU" sz="24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3pPr>
      <a:lvl4pPr marL="1095375" lvl="3" indent="-173038" algn="l" rtl="0" eaLnBrk="1" fontAlgn="base" hangingPunct="1">
        <a:spcBef>
          <a:spcPts val="500"/>
        </a:spcBef>
        <a:spcAft>
          <a:spcPct val="0"/>
        </a:spcAft>
        <a:buClr>
          <a:srgbClr val="0BD0D9"/>
        </a:buClr>
        <a:buSzPct val="100000"/>
        <a:buFont typeface="Wingdings 2" panose="05020102010507070707" pitchFamily="18" charset="2"/>
        <a:buChar char=""/>
        <a:tabLst>
          <a:tab pos="730250" algn="l"/>
          <a:tab pos="1644650" algn="l"/>
          <a:tab pos="2559050" algn="l"/>
          <a:tab pos="3473450" algn="l"/>
          <a:tab pos="4387850" algn="l"/>
          <a:tab pos="5302250" algn="l"/>
          <a:tab pos="6216650" algn="l"/>
          <a:tab pos="7131050" algn="l"/>
          <a:tab pos="8045450" algn="l"/>
          <a:tab pos="8959850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4pPr>
      <a:lvl5pPr marL="1295400" lvl="4" indent="-180975" algn="l" rtl="0" eaLnBrk="1" fontAlgn="base" hangingPunct="1">
        <a:spcBef>
          <a:spcPts val="500"/>
        </a:spcBef>
        <a:spcAft>
          <a:spcPct val="0"/>
        </a:spcAft>
        <a:buClr>
          <a:srgbClr val="10CF9B"/>
        </a:buClr>
        <a:buSzPct val="100000"/>
        <a:buFont typeface="Wingdings 2" panose="05020102010507070707" pitchFamily="18" charset="2"/>
        <a:buChar char=""/>
        <a:tabLst>
          <a:tab pos="530225" algn="l"/>
          <a:tab pos="1444625" algn="l"/>
          <a:tab pos="2359025" algn="l"/>
          <a:tab pos="3273425" algn="l"/>
          <a:tab pos="4187825" algn="l"/>
          <a:tab pos="5102225" algn="l"/>
          <a:tab pos="6016625" algn="l"/>
          <a:tab pos="6931025" algn="l"/>
          <a:tab pos="7845425" algn="l"/>
          <a:tab pos="8759825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5pPr>
      <a:lvl6pPr marL="1752600" indent="-180975" algn="l" rtl="0" eaLnBrk="1" fontAlgn="base" hangingPunct="1">
        <a:spcBef>
          <a:spcPts val="500"/>
        </a:spcBef>
        <a:spcAft>
          <a:spcPct val="0"/>
        </a:spcAft>
        <a:buClr>
          <a:srgbClr val="10CF9B"/>
        </a:buClr>
        <a:buSzPct val="100000"/>
        <a:buFont typeface="Wingdings 2" pitchFamily="18" charset="2"/>
        <a:buChar char=""/>
        <a:tabLst>
          <a:tab pos="530225" algn="l"/>
          <a:tab pos="1444625" algn="l"/>
          <a:tab pos="2359025" algn="l"/>
          <a:tab pos="3273425" algn="l"/>
          <a:tab pos="4187825" algn="l"/>
          <a:tab pos="5102225" algn="l"/>
          <a:tab pos="6016625" algn="l"/>
          <a:tab pos="6931025" algn="l"/>
          <a:tab pos="7845425" algn="l"/>
          <a:tab pos="8759825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6pPr>
      <a:lvl7pPr marL="2209800" indent="-180975" algn="l" rtl="0" eaLnBrk="1" fontAlgn="base" hangingPunct="1">
        <a:spcBef>
          <a:spcPts val="500"/>
        </a:spcBef>
        <a:spcAft>
          <a:spcPct val="0"/>
        </a:spcAft>
        <a:buClr>
          <a:srgbClr val="10CF9B"/>
        </a:buClr>
        <a:buSzPct val="100000"/>
        <a:buFont typeface="Wingdings 2" pitchFamily="18" charset="2"/>
        <a:buChar char=""/>
        <a:tabLst>
          <a:tab pos="530225" algn="l"/>
          <a:tab pos="1444625" algn="l"/>
          <a:tab pos="2359025" algn="l"/>
          <a:tab pos="3273425" algn="l"/>
          <a:tab pos="4187825" algn="l"/>
          <a:tab pos="5102225" algn="l"/>
          <a:tab pos="6016625" algn="l"/>
          <a:tab pos="6931025" algn="l"/>
          <a:tab pos="7845425" algn="l"/>
          <a:tab pos="8759825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7pPr>
      <a:lvl8pPr marL="2667000" indent="-180975" algn="l" rtl="0" eaLnBrk="1" fontAlgn="base" hangingPunct="1">
        <a:spcBef>
          <a:spcPts val="500"/>
        </a:spcBef>
        <a:spcAft>
          <a:spcPct val="0"/>
        </a:spcAft>
        <a:buClr>
          <a:srgbClr val="10CF9B"/>
        </a:buClr>
        <a:buSzPct val="100000"/>
        <a:buFont typeface="Wingdings 2" pitchFamily="18" charset="2"/>
        <a:buChar char=""/>
        <a:tabLst>
          <a:tab pos="530225" algn="l"/>
          <a:tab pos="1444625" algn="l"/>
          <a:tab pos="2359025" algn="l"/>
          <a:tab pos="3273425" algn="l"/>
          <a:tab pos="4187825" algn="l"/>
          <a:tab pos="5102225" algn="l"/>
          <a:tab pos="6016625" algn="l"/>
          <a:tab pos="6931025" algn="l"/>
          <a:tab pos="7845425" algn="l"/>
          <a:tab pos="8759825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8pPr>
      <a:lvl9pPr marL="3124200" indent="-180975" algn="l" rtl="0" eaLnBrk="1" fontAlgn="base" hangingPunct="1">
        <a:spcBef>
          <a:spcPts val="500"/>
        </a:spcBef>
        <a:spcAft>
          <a:spcPct val="0"/>
        </a:spcAft>
        <a:buClr>
          <a:srgbClr val="10CF9B"/>
        </a:buClr>
        <a:buSzPct val="100000"/>
        <a:buFont typeface="Wingdings 2" pitchFamily="18" charset="2"/>
        <a:buChar char=""/>
        <a:tabLst>
          <a:tab pos="530225" algn="l"/>
          <a:tab pos="1444625" algn="l"/>
          <a:tab pos="2359025" algn="l"/>
          <a:tab pos="3273425" algn="l"/>
          <a:tab pos="4187825" algn="l"/>
          <a:tab pos="5102225" algn="l"/>
          <a:tab pos="6016625" algn="l"/>
          <a:tab pos="6931025" algn="l"/>
          <a:tab pos="7845425" algn="l"/>
          <a:tab pos="8759825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9pPr>
    </p:bodyStyle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рямоугольник 12"/>
          <p:cNvSpPr>
            <a:spLocks/>
          </p:cNvSpPr>
          <p:nvPr/>
        </p:nvSpPr>
        <p:spPr bwMode="auto">
          <a:xfrm>
            <a:off x="1352552" y="0"/>
            <a:ext cx="10839449" cy="6858000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0 w 21600"/>
              <a:gd name="T7" fmla="*/ 2147483646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lIns="90004" tIns="46798" rIns="90004" bIns="46798" anchor="ctr"/>
          <a:lstStyle/>
          <a:p>
            <a:endParaRPr lang="ru-RU"/>
          </a:p>
        </p:txBody>
      </p:sp>
      <p:sp>
        <p:nvSpPr>
          <p:cNvPr id="3075" name="Прямоугольник 13"/>
          <p:cNvSpPr>
            <a:spLocks/>
          </p:cNvSpPr>
          <p:nvPr/>
        </p:nvSpPr>
        <p:spPr bwMode="auto">
          <a:xfrm>
            <a:off x="1352551" y="0"/>
            <a:ext cx="97367" cy="6858000"/>
          </a:xfrm>
          <a:custGeom>
            <a:avLst/>
            <a:gdLst>
              <a:gd name="T0" fmla="*/ 623592285 w 21600"/>
              <a:gd name="T1" fmla="*/ 0 h 21600"/>
              <a:gd name="T2" fmla="*/ 1247180090 w 21600"/>
              <a:gd name="T3" fmla="*/ 2147483646 h 21600"/>
              <a:gd name="T4" fmla="*/ 623592285 w 21600"/>
              <a:gd name="T5" fmla="*/ 2147483646 h 21600"/>
              <a:gd name="T6" fmla="*/ 0 w 21600"/>
              <a:gd name="T7" fmla="*/ 2147483646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dist="114541" dir="6567526" algn="tl" rotWithShape="0">
              <a:srgbClr val="687779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lIns="90004" tIns="46798" rIns="90004" bIns="46798" anchor="ctr"/>
          <a:lstStyle/>
          <a:p>
            <a:endParaRPr lang="ru-RU"/>
          </a:p>
        </p:txBody>
      </p:sp>
      <p:sp>
        <p:nvSpPr>
          <p:cNvPr id="3076" name="Заголовок 3"/>
          <p:cNvSpPr txBox="1">
            <a:spLocks noGrp="1"/>
          </p:cNvSpPr>
          <p:nvPr>
            <p:ph type="title"/>
          </p:nvPr>
        </p:nvSpPr>
        <p:spPr bwMode="auto">
          <a:xfrm>
            <a:off x="1913467" y="144463"/>
            <a:ext cx="9999133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4" tIns="46798" rIns="90004" bIns="46798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3077" name="Текст 4"/>
          <p:cNvSpPr txBox="1">
            <a:spLocks noGrp="1"/>
          </p:cNvSpPr>
          <p:nvPr>
            <p:ph type="body" idx="1"/>
          </p:nvPr>
        </p:nvSpPr>
        <p:spPr bwMode="auto">
          <a:xfrm>
            <a:off x="1913467" y="1447800"/>
            <a:ext cx="9999133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4" tIns="46798" rIns="90004" bIns="467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" name="Дата 5"/>
          <p:cNvSpPr txBox="1">
            <a:spLocks noGrp="1"/>
          </p:cNvSpPr>
          <p:nvPr>
            <p:ph type="dt" sz="half" idx="2"/>
          </p:nvPr>
        </p:nvSpPr>
        <p:spPr>
          <a:xfrm>
            <a:off x="4775200" y="6303964"/>
            <a:ext cx="2844800" cy="4778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6798" rIns="90004" bIns="46798" anchor="b" anchorCtr="0" compatLnSpc="1"/>
          <a:lstStyle>
            <a:lvl1pPr marL="0" marR="0" lvl="0" indent="0" algn="r" defTabSz="914400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95BCC2"/>
                </a:solidFill>
                <a:uFillTx/>
                <a:latin typeface="Corbel" pitchFamily="34"/>
                <a:ea typeface="Arial Unicode MS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ижний колонтитул 6"/>
          <p:cNvSpPr txBox="1">
            <a:spLocks noGrp="1"/>
          </p:cNvSpPr>
          <p:nvPr>
            <p:ph type="ftr" sz="quarter" idx="3"/>
          </p:nvPr>
        </p:nvSpPr>
        <p:spPr>
          <a:xfrm>
            <a:off x="7620000" y="6303964"/>
            <a:ext cx="3860800" cy="4778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6798" rIns="90004" bIns="46798" anchor="b" anchorCtr="0" compatLnSpc="1"/>
          <a:lstStyle>
            <a:lvl1pPr marL="0" marR="0" lvl="0" indent="0" algn="l" defTabSz="914400" rtl="0" eaLnBrk="1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8" name="Номер слайда 7"/>
          <p:cNvSpPr txBox="1">
            <a:spLocks noGrp="1"/>
          </p:cNvSpPr>
          <p:nvPr>
            <p:ph type="sldNum" sz="quarter" idx="4"/>
          </p:nvPr>
        </p:nvSpPr>
        <p:spPr>
          <a:xfrm>
            <a:off x="11485033" y="6303964"/>
            <a:ext cx="609600" cy="4778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6798" rIns="90004" bIns="46798" numCol="1" anchor="b" anchorCtr="1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95BCC2"/>
                </a:solidFill>
                <a:latin typeface="Corbel" panose="020B0503020204020204" pitchFamily="34" charset="0"/>
                <a:ea typeface="Arial Unicode MS"/>
                <a:cs typeface="Tahoma" panose="020B0604030504040204" pitchFamily="34" charset="0"/>
              </a:defRPr>
            </a:lvl1pPr>
          </a:lstStyle>
          <a:p>
            <a:fld id="{373576B2-B7E2-4B9F-B090-DA6D02B4441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6378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/>
  <p:txStyles>
    <p:titleStyle>
      <a:lvl1pPr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lang="ru-RU" sz="4300" kern="1200">
          <a:solidFill>
            <a:srgbClr val="006B8D"/>
          </a:solidFill>
          <a:latin typeface="Corbel" pitchFamily="34"/>
          <a:ea typeface="SimSun" pitchFamily="2"/>
          <a:cs typeface="Tahoma" pitchFamily="2"/>
        </a:defRPr>
      </a:lvl1pPr>
      <a:lvl2pPr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9pPr>
    </p:titleStyle>
    <p:bodyStyle>
      <a:lvl1pPr marL="363538" indent="-282575" algn="l" rtl="0" eaLnBrk="1" fontAlgn="base" hangingPunct="1">
        <a:spcBef>
          <a:spcPts val="600"/>
        </a:spcBef>
        <a:spcAft>
          <a:spcPct val="0"/>
        </a:spcAft>
        <a:buClr>
          <a:srgbClr val="0F6FC6"/>
        </a:buClr>
        <a:buSzPct val="80000"/>
        <a:buFont typeface="Wingdings 2" panose="05020102010507070707" pitchFamily="18" charset="2"/>
        <a:buChar char=""/>
        <a:tabLst>
          <a:tab pos="547688" algn="l"/>
          <a:tab pos="1462088" algn="l"/>
          <a:tab pos="2376488" algn="l"/>
          <a:tab pos="3290888" algn="l"/>
          <a:tab pos="4205288" algn="l"/>
          <a:tab pos="5119688" algn="l"/>
          <a:tab pos="6034088" algn="l"/>
          <a:tab pos="6948488" algn="l"/>
          <a:tab pos="7862888" algn="l"/>
          <a:tab pos="8777288" algn="l"/>
          <a:tab pos="9691688" algn="l"/>
        </a:tabLst>
        <a:defRPr lang="ru-RU" sz="32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1pPr>
      <a:lvl2pPr marL="638175" lvl="1" indent="-234950" algn="l" rtl="0" eaLnBrk="1" fontAlgn="base" hangingPunct="1">
        <a:spcBef>
          <a:spcPts val="550"/>
        </a:spcBef>
        <a:spcAft>
          <a:spcPct val="0"/>
        </a:spcAft>
        <a:buClr>
          <a:srgbClr val="0F6FC6"/>
        </a:buClr>
        <a:buSzPct val="100000"/>
        <a:buFont typeface="Verdana" panose="020B0604030504040204" pitchFamily="34" charset="0"/>
        <a:buChar char="◦"/>
        <a:tabLst>
          <a:tab pos="273050" algn="l"/>
          <a:tab pos="1187450" algn="l"/>
          <a:tab pos="2101850" algn="l"/>
          <a:tab pos="3016250" algn="l"/>
          <a:tab pos="3930650" algn="l"/>
          <a:tab pos="4845050" algn="l"/>
          <a:tab pos="5759450" algn="l"/>
          <a:tab pos="6673850" algn="l"/>
          <a:tab pos="7588250" algn="l"/>
          <a:tab pos="8502650" algn="l"/>
          <a:tab pos="9417050" algn="l"/>
        </a:tabLst>
        <a:defRPr lang="ru-RU" sz="28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2pPr>
      <a:lvl3pPr marL="884238" lvl="2" indent="-228600" algn="l" rtl="0" eaLnBrk="1" fontAlgn="base" hangingPunct="1">
        <a:spcBef>
          <a:spcPts val="600"/>
        </a:spcBef>
        <a:spcAft>
          <a:spcPct val="0"/>
        </a:spcAft>
        <a:buClr>
          <a:srgbClr val="009DD9"/>
        </a:buClr>
        <a:buSzPct val="100000"/>
        <a:buFont typeface="Wingdings 2" panose="05020102010507070707" pitchFamily="18" charset="2"/>
        <a:buChar char=""/>
        <a:tabLst>
          <a:tab pos="26988" algn="l"/>
          <a:tab pos="941388" algn="l"/>
          <a:tab pos="1855788" algn="l"/>
          <a:tab pos="2770188" algn="l"/>
          <a:tab pos="3684588" algn="l"/>
          <a:tab pos="4598988" algn="l"/>
          <a:tab pos="5513388" algn="l"/>
          <a:tab pos="6427788" algn="l"/>
          <a:tab pos="7342188" algn="l"/>
          <a:tab pos="8256588" algn="l"/>
          <a:tab pos="9170988" algn="l"/>
        </a:tabLst>
        <a:defRPr lang="ru-RU" sz="24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3pPr>
      <a:lvl4pPr marL="1095375" lvl="3" indent="-173038" algn="l" rtl="0" eaLnBrk="1" fontAlgn="base" hangingPunct="1">
        <a:spcBef>
          <a:spcPts val="500"/>
        </a:spcBef>
        <a:spcAft>
          <a:spcPct val="0"/>
        </a:spcAft>
        <a:buClr>
          <a:srgbClr val="0BD0D9"/>
        </a:buClr>
        <a:buSzPct val="100000"/>
        <a:buFont typeface="Wingdings 2" panose="05020102010507070707" pitchFamily="18" charset="2"/>
        <a:buChar char=""/>
        <a:tabLst>
          <a:tab pos="730250" algn="l"/>
          <a:tab pos="1644650" algn="l"/>
          <a:tab pos="2559050" algn="l"/>
          <a:tab pos="3473450" algn="l"/>
          <a:tab pos="4387850" algn="l"/>
          <a:tab pos="5302250" algn="l"/>
          <a:tab pos="6216650" algn="l"/>
          <a:tab pos="7131050" algn="l"/>
          <a:tab pos="8045450" algn="l"/>
          <a:tab pos="8959850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4pPr>
      <a:lvl5pPr marL="1295400" lvl="4" indent="-180975" algn="l" rtl="0" eaLnBrk="1" fontAlgn="base" hangingPunct="1">
        <a:spcBef>
          <a:spcPts val="500"/>
        </a:spcBef>
        <a:spcAft>
          <a:spcPct val="0"/>
        </a:spcAft>
        <a:buClr>
          <a:srgbClr val="10CF9B"/>
        </a:buClr>
        <a:buSzPct val="100000"/>
        <a:buFont typeface="Wingdings 2" panose="05020102010507070707" pitchFamily="18" charset="2"/>
        <a:buChar char=""/>
        <a:tabLst>
          <a:tab pos="530225" algn="l"/>
          <a:tab pos="1444625" algn="l"/>
          <a:tab pos="2359025" algn="l"/>
          <a:tab pos="3273425" algn="l"/>
          <a:tab pos="4187825" algn="l"/>
          <a:tab pos="5102225" algn="l"/>
          <a:tab pos="6016625" algn="l"/>
          <a:tab pos="6931025" algn="l"/>
          <a:tab pos="7845425" algn="l"/>
          <a:tab pos="8759825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5pPr>
      <a:lvl6pPr marL="1752600" indent="-180975" algn="l" rtl="0" eaLnBrk="1" fontAlgn="base" hangingPunct="1">
        <a:spcBef>
          <a:spcPts val="500"/>
        </a:spcBef>
        <a:spcAft>
          <a:spcPct val="0"/>
        </a:spcAft>
        <a:buClr>
          <a:srgbClr val="10CF9B"/>
        </a:buClr>
        <a:buSzPct val="100000"/>
        <a:buFont typeface="Wingdings 2" pitchFamily="18" charset="2"/>
        <a:buChar char=""/>
        <a:tabLst>
          <a:tab pos="530225" algn="l"/>
          <a:tab pos="1444625" algn="l"/>
          <a:tab pos="2359025" algn="l"/>
          <a:tab pos="3273425" algn="l"/>
          <a:tab pos="4187825" algn="l"/>
          <a:tab pos="5102225" algn="l"/>
          <a:tab pos="6016625" algn="l"/>
          <a:tab pos="6931025" algn="l"/>
          <a:tab pos="7845425" algn="l"/>
          <a:tab pos="8759825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6pPr>
      <a:lvl7pPr marL="2209800" indent="-180975" algn="l" rtl="0" eaLnBrk="1" fontAlgn="base" hangingPunct="1">
        <a:spcBef>
          <a:spcPts val="500"/>
        </a:spcBef>
        <a:spcAft>
          <a:spcPct val="0"/>
        </a:spcAft>
        <a:buClr>
          <a:srgbClr val="10CF9B"/>
        </a:buClr>
        <a:buSzPct val="100000"/>
        <a:buFont typeface="Wingdings 2" pitchFamily="18" charset="2"/>
        <a:buChar char=""/>
        <a:tabLst>
          <a:tab pos="530225" algn="l"/>
          <a:tab pos="1444625" algn="l"/>
          <a:tab pos="2359025" algn="l"/>
          <a:tab pos="3273425" algn="l"/>
          <a:tab pos="4187825" algn="l"/>
          <a:tab pos="5102225" algn="l"/>
          <a:tab pos="6016625" algn="l"/>
          <a:tab pos="6931025" algn="l"/>
          <a:tab pos="7845425" algn="l"/>
          <a:tab pos="8759825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7pPr>
      <a:lvl8pPr marL="2667000" indent="-180975" algn="l" rtl="0" eaLnBrk="1" fontAlgn="base" hangingPunct="1">
        <a:spcBef>
          <a:spcPts val="500"/>
        </a:spcBef>
        <a:spcAft>
          <a:spcPct val="0"/>
        </a:spcAft>
        <a:buClr>
          <a:srgbClr val="10CF9B"/>
        </a:buClr>
        <a:buSzPct val="100000"/>
        <a:buFont typeface="Wingdings 2" pitchFamily="18" charset="2"/>
        <a:buChar char=""/>
        <a:tabLst>
          <a:tab pos="530225" algn="l"/>
          <a:tab pos="1444625" algn="l"/>
          <a:tab pos="2359025" algn="l"/>
          <a:tab pos="3273425" algn="l"/>
          <a:tab pos="4187825" algn="l"/>
          <a:tab pos="5102225" algn="l"/>
          <a:tab pos="6016625" algn="l"/>
          <a:tab pos="6931025" algn="l"/>
          <a:tab pos="7845425" algn="l"/>
          <a:tab pos="8759825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8pPr>
      <a:lvl9pPr marL="3124200" indent="-180975" algn="l" rtl="0" eaLnBrk="1" fontAlgn="base" hangingPunct="1">
        <a:spcBef>
          <a:spcPts val="500"/>
        </a:spcBef>
        <a:spcAft>
          <a:spcPct val="0"/>
        </a:spcAft>
        <a:buClr>
          <a:srgbClr val="10CF9B"/>
        </a:buClr>
        <a:buSzPct val="100000"/>
        <a:buFont typeface="Wingdings 2" pitchFamily="18" charset="2"/>
        <a:buChar char=""/>
        <a:tabLst>
          <a:tab pos="530225" algn="l"/>
          <a:tab pos="1444625" algn="l"/>
          <a:tab pos="2359025" algn="l"/>
          <a:tab pos="3273425" algn="l"/>
          <a:tab pos="4187825" algn="l"/>
          <a:tab pos="5102225" algn="l"/>
          <a:tab pos="6016625" algn="l"/>
          <a:tab pos="6931025" algn="l"/>
          <a:tab pos="7845425" algn="l"/>
          <a:tab pos="8759825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9pPr>
    </p:bodyStyle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1913467" y="144463"/>
            <a:ext cx="9999133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4" tIns="46798" rIns="90004" bIns="46798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4099" name="Текст 2"/>
          <p:cNvSpPr txBox="1">
            <a:spLocks noGrp="1"/>
          </p:cNvSpPr>
          <p:nvPr>
            <p:ph type="body" idx="1"/>
          </p:nvPr>
        </p:nvSpPr>
        <p:spPr bwMode="auto">
          <a:xfrm>
            <a:off x="1913467" y="1447800"/>
            <a:ext cx="9999133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4" tIns="46798" rIns="90004" bIns="467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4775200" y="6303964"/>
            <a:ext cx="2844800" cy="4778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6798" rIns="90004" bIns="46798" anchor="b" anchorCtr="0" compatLnSpc="1"/>
          <a:lstStyle>
            <a:lvl1pPr marL="0" marR="0" lvl="0" indent="0" algn="r" defTabSz="914400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95BCC2"/>
                </a:solidFill>
                <a:uFillTx/>
                <a:latin typeface="Corbel" pitchFamily="34"/>
                <a:ea typeface="Arial Unicode MS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7620000" y="6303964"/>
            <a:ext cx="3860800" cy="4778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6798" rIns="90004" bIns="46798" anchor="b" anchorCtr="0" compatLnSpc="1"/>
          <a:lstStyle>
            <a:lvl1pPr marL="0" marR="0" lvl="0" indent="0" algn="l" defTabSz="914400" rtl="0" eaLnBrk="1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11485033" y="6303964"/>
            <a:ext cx="609600" cy="4778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6798" rIns="90004" bIns="46798" numCol="1" anchor="b" anchorCtr="1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95BCC2"/>
                </a:solidFill>
                <a:latin typeface="Corbel" panose="020B0503020204020204" pitchFamily="34" charset="0"/>
                <a:ea typeface="Arial Unicode MS"/>
                <a:cs typeface="Tahoma" panose="020B0604030504040204" pitchFamily="34" charset="0"/>
              </a:defRPr>
            </a:lvl1pPr>
          </a:lstStyle>
          <a:p>
            <a:fld id="{BA766ADD-5DD5-4C02-B74F-B5563220CCD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4555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/>
  <p:txStyles>
    <p:titleStyle>
      <a:lvl1pPr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lang="ru-RU" sz="4300" kern="1200">
          <a:solidFill>
            <a:srgbClr val="006B8D"/>
          </a:solidFill>
          <a:latin typeface="Corbel" pitchFamily="34"/>
          <a:ea typeface="SimSun" pitchFamily="2"/>
          <a:cs typeface="Tahoma" pitchFamily="2"/>
        </a:defRPr>
      </a:lvl1pPr>
      <a:lvl2pPr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9pPr>
    </p:titleStyle>
    <p:bodyStyle>
      <a:lvl1pPr marL="363538" indent="-282575" algn="l" rtl="0" eaLnBrk="1" fontAlgn="base" hangingPunct="1">
        <a:spcBef>
          <a:spcPts val="600"/>
        </a:spcBef>
        <a:spcAft>
          <a:spcPct val="0"/>
        </a:spcAft>
        <a:buClr>
          <a:srgbClr val="0F6FC6"/>
        </a:buClr>
        <a:buSzPct val="80000"/>
        <a:buFont typeface="Wingdings 2" panose="05020102010507070707" pitchFamily="18" charset="2"/>
        <a:buChar char=""/>
        <a:tabLst>
          <a:tab pos="547688" algn="l"/>
          <a:tab pos="1462088" algn="l"/>
          <a:tab pos="2376488" algn="l"/>
          <a:tab pos="3290888" algn="l"/>
          <a:tab pos="4205288" algn="l"/>
          <a:tab pos="5119688" algn="l"/>
          <a:tab pos="6034088" algn="l"/>
          <a:tab pos="6948488" algn="l"/>
          <a:tab pos="7862888" algn="l"/>
          <a:tab pos="8777288" algn="l"/>
          <a:tab pos="9691688" algn="l"/>
        </a:tabLst>
        <a:defRPr lang="ru-RU" sz="32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1pPr>
      <a:lvl2pPr marL="638175" lvl="1" indent="-234950" algn="l" rtl="0" eaLnBrk="1" fontAlgn="base" hangingPunct="1">
        <a:spcBef>
          <a:spcPts val="550"/>
        </a:spcBef>
        <a:spcAft>
          <a:spcPct val="0"/>
        </a:spcAft>
        <a:buClr>
          <a:srgbClr val="0F6FC6"/>
        </a:buClr>
        <a:buSzPct val="100000"/>
        <a:buFont typeface="Verdana" panose="020B0604030504040204" pitchFamily="34" charset="0"/>
        <a:buChar char="◦"/>
        <a:tabLst>
          <a:tab pos="273050" algn="l"/>
          <a:tab pos="1187450" algn="l"/>
          <a:tab pos="2101850" algn="l"/>
          <a:tab pos="3016250" algn="l"/>
          <a:tab pos="3930650" algn="l"/>
          <a:tab pos="4845050" algn="l"/>
          <a:tab pos="5759450" algn="l"/>
          <a:tab pos="6673850" algn="l"/>
          <a:tab pos="7588250" algn="l"/>
          <a:tab pos="8502650" algn="l"/>
          <a:tab pos="9417050" algn="l"/>
        </a:tabLst>
        <a:defRPr lang="ru-RU" sz="28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2pPr>
      <a:lvl3pPr marL="884238" lvl="2" indent="-228600" algn="l" rtl="0" eaLnBrk="1" fontAlgn="base" hangingPunct="1">
        <a:spcBef>
          <a:spcPts val="600"/>
        </a:spcBef>
        <a:spcAft>
          <a:spcPct val="0"/>
        </a:spcAft>
        <a:buClr>
          <a:srgbClr val="009DD9"/>
        </a:buClr>
        <a:buSzPct val="100000"/>
        <a:buFont typeface="Wingdings 2" panose="05020102010507070707" pitchFamily="18" charset="2"/>
        <a:buChar char=""/>
        <a:tabLst>
          <a:tab pos="26988" algn="l"/>
          <a:tab pos="941388" algn="l"/>
          <a:tab pos="1855788" algn="l"/>
          <a:tab pos="2770188" algn="l"/>
          <a:tab pos="3684588" algn="l"/>
          <a:tab pos="4598988" algn="l"/>
          <a:tab pos="5513388" algn="l"/>
          <a:tab pos="6427788" algn="l"/>
          <a:tab pos="7342188" algn="l"/>
          <a:tab pos="8256588" algn="l"/>
          <a:tab pos="9170988" algn="l"/>
        </a:tabLst>
        <a:defRPr lang="ru-RU" sz="24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3pPr>
      <a:lvl4pPr marL="1095375" lvl="3" indent="-173038" algn="l" rtl="0" eaLnBrk="1" fontAlgn="base" hangingPunct="1">
        <a:spcBef>
          <a:spcPts val="500"/>
        </a:spcBef>
        <a:spcAft>
          <a:spcPct val="0"/>
        </a:spcAft>
        <a:buClr>
          <a:srgbClr val="0BD0D9"/>
        </a:buClr>
        <a:buSzPct val="100000"/>
        <a:buFont typeface="Wingdings 2" panose="05020102010507070707" pitchFamily="18" charset="2"/>
        <a:buChar char=""/>
        <a:tabLst>
          <a:tab pos="730250" algn="l"/>
          <a:tab pos="1644650" algn="l"/>
          <a:tab pos="2559050" algn="l"/>
          <a:tab pos="3473450" algn="l"/>
          <a:tab pos="4387850" algn="l"/>
          <a:tab pos="5302250" algn="l"/>
          <a:tab pos="6216650" algn="l"/>
          <a:tab pos="7131050" algn="l"/>
          <a:tab pos="8045450" algn="l"/>
          <a:tab pos="8959850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4pPr>
      <a:lvl5pPr marL="1295400" lvl="4" indent="-180975" algn="l" rtl="0" eaLnBrk="1" fontAlgn="base" hangingPunct="1">
        <a:spcBef>
          <a:spcPts val="500"/>
        </a:spcBef>
        <a:spcAft>
          <a:spcPct val="0"/>
        </a:spcAft>
        <a:buClr>
          <a:srgbClr val="10CF9B"/>
        </a:buClr>
        <a:buSzPct val="100000"/>
        <a:buFont typeface="Wingdings 2" panose="05020102010507070707" pitchFamily="18" charset="2"/>
        <a:buChar char=""/>
        <a:tabLst>
          <a:tab pos="530225" algn="l"/>
          <a:tab pos="1444625" algn="l"/>
          <a:tab pos="2359025" algn="l"/>
          <a:tab pos="3273425" algn="l"/>
          <a:tab pos="4187825" algn="l"/>
          <a:tab pos="5102225" algn="l"/>
          <a:tab pos="6016625" algn="l"/>
          <a:tab pos="6931025" algn="l"/>
          <a:tab pos="7845425" algn="l"/>
          <a:tab pos="8759825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5pPr>
      <a:lvl6pPr marL="1752600" indent="-180975" algn="l" rtl="0" eaLnBrk="1" fontAlgn="base" hangingPunct="1">
        <a:spcBef>
          <a:spcPts val="500"/>
        </a:spcBef>
        <a:spcAft>
          <a:spcPct val="0"/>
        </a:spcAft>
        <a:buClr>
          <a:srgbClr val="10CF9B"/>
        </a:buClr>
        <a:buSzPct val="100000"/>
        <a:buFont typeface="Wingdings 2" pitchFamily="18" charset="2"/>
        <a:buChar char=""/>
        <a:tabLst>
          <a:tab pos="530225" algn="l"/>
          <a:tab pos="1444625" algn="l"/>
          <a:tab pos="2359025" algn="l"/>
          <a:tab pos="3273425" algn="l"/>
          <a:tab pos="4187825" algn="l"/>
          <a:tab pos="5102225" algn="l"/>
          <a:tab pos="6016625" algn="l"/>
          <a:tab pos="6931025" algn="l"/>
          <a:tab pos="7845425" algn="l"/>
          <a:tab pos="8759825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6pPr>
      <a:lvl7pPr marL="2209800" indent="-180975" algn="l" rtl="0" eaLnBrk="1" fontAlgn="base" hangingPunct="1">
        <a:spcBef>
          <a:spcPts val="500"/>
        </a:spcBef>
        <a:spcAft>
          <a:spcPct val="0"/>
        </a:spcAft>
        <a:buClr>
          <a:srgbClr val="10CF9B"/>
        </a:buClr>
        <a:buSzPct val="100000"/>
        <a:buFont typeface="Wingdings 2" pitchFamily="18" charset="2"/>
        <a:buChar char=""/>
        <a:tabLst>
          <a:tab pos="530225" algn="l"/>
          <a:tab pos="1444625" algn="l"/>
          <a:tab pos="2359025" algn="l"/>
          <a:tab pos="3273425" algn="l"/>
          <a:tab pos="4187825" algn="l"/>
          <a:tab pos="5102225" algn="l"/>
          <a:tab pos="6016625" algn="l"/>
          <a:tab pos="6931025" algn="l"/>
          <a:tab pos="7845425" algn="l"/>
          <a:tab pos="8759825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7pPr>
      <a:lvl8pPr marL="2667000" indent="-180975" algn="l" rtl="0" eaLnBrk="1" fontAlgn="base" hangingPunct="1">
        <a:spcBef>
          <a:spcPts val="500"/>
        </a:spcBef>
        <a:spcAft>
          <a:spcPct val="0"/>
        </a:spcAft>
        <a:buClr>
          <a:srgbClr val="10CF9B"/>
        </a:buClr>
        <a:buSzPct val="100000"/>
        <a:buFont typeface="Wingdings 2" pitchFamily="18" charset="2"/>
        <a:buChar char=""/>
        <a:tabLst>
          <a:tab pos="530225" algn="l"/>
          <a:tab pos="1444625" algn="l"/>
          <a:tab pos="2359025" algn="l"/>
          <a:tab pos="3273425" algn="l"/>
          <a:tab pos="4187825" algn="l"/>
          <a:tab pos="5102225" algn="l"/>
          <a:tab pos="6016625" algn="l"/>
          <a:tab pos="6931025" algn="l"/>
          <a:tab pos="7845425" algn="l"/>
          <a:tab pos="8759825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8pPr>
      <a:lvl9pPr marL="3124200" indent="-180975" algn="l" rtl="0" eaLnBrk="1" fontAlgn="base" hangingPunct="1">
        <a:spcBef>
          <a:spcPts val="500"/>
        </a:spcBef>
        <a:spcAft>
          <a:spcPct val="0"/>
        </a:spcAft>
        <a:buClr>
          <a:srgbClr val="10CF9B"/>
        </a:buClr>
        <a:buSzPct val="100000"/>
        <a:buFont typeface="Wingdings 2" pitchFamily="18" charset="2"/>
        <a:buChar char=""/>
        <a:tabLst>
          <a:tab pos="530225" algn="l"/>
          <a:tab pos="1444625" algn="l"/>
          <a:tab pos="2359025" algn="l"/>
          <a:tab pos="3273425" algn="l"/>
          <a:tab pos="4187825" algn="l"/>
          <a:tab pos="5102225" algn="l"/>
          <a:tab pos="6016625" algn="l"/>
          <a:tab pos="6931025" algn="l"/>
          <a:tab pos="7845425" algn="l"/>
          <a:tab pos="8759825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9pPr>
    </p:bodyStyle>
    <p:otherStyle/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Прямоугольник 12"/>
          <p:cNvGrpSpPr>
            <a:grpSpLocks/>
          </p:cNvGrpSpPr>
          <p:nvPr/>
        </p:nvGrpSpPr>
        <p:grpSpPr bwMode="auto">
          <a:xfrm>
            <a:off x="861485" y="969964"/>
            <a:ext cx="6405033" cy="4802187"/>
            <a:chOff x="646197" y="969840"/>
            <a:chExt cx="4803836" cy="4802401"/>
          </a:xfrm>
        </p:grpSpPr>
        <p:pic>
          <p:nvPicPr>
            <p:cNvPr id="5130" name="Прямоугольник 12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197" y="969840"/>
              <a:ext cx="4803836" cy="4802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1" name="Полилиния 3"/>
            <p:cNvSpPr>
              <a:spLocks/>
            </p:cNvSpPr>
            <p:nvPr/>
          </p:nvSpPr>
          <p:spPr bwMode="auto">
            <a:xfrm>
              <a:off x="762115" y="1066684"/>
              <a:ext cx="4572000" cy="4572000"/>
            </a:xfrm>
            <a:custGeom>
              <a:avLst/>
              <a:gdLst>
                <a:gd name="T0" fmla="*/ 2147483646 w 21600"/>
                <a:gd name="T1" fmla="*/ 0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0 w 21600"/>
                <a:gd name="T7" fmla="*/ 2147483646 h 21600"/>
                <a:gd name="T8" fmla="*/ 17694720 60000 65536"/>
                <a:gd name="T9" fmla="*/ 0 60000 65536"/>
                <a:gd name="T10" fmla="*/ 5898240 60000 65536"/>
                <a:gd name="T11" fmla="*/ 1179648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90004" tIns="274320" rIns="90004" bIns="46798"/>
            <a:lstStyle/>
            <a:p>
              <a:endParaRPr lang="ru-RU"/>
            </a:p>
          </p:txBody>
        </p:sp>
      </p:grpSp>
      <p:sp>
        <p:nvSpPr>
          <p:cNvPr id="5123" name="Блок-схема: процесс 13"/>
          <p:cNvSpPr>
            <a:spLocks/>
          </p:cNvSpPr>
          <p:nvPr/>
        </p:nvSpPr>
        <p:spPr bwMode="auto">
          <a:xfrm rot="2131816">
            <a:off x="370417" y="1352550"/>
            <a:ext cx="914400" cy="204788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0 w 21600"/>
              <a:gd name="T7" fmla="*/ 2147483646 h 21600"/>
              <a:gd name="T8" fmla="*/ 2147483646 w 21600"/>
              <a:gd name="T9" fmla="*/ 0 h 21600"/>
              <a:gd name="T10" fmla="*/ 0 w 21600"/>
              <a:gd name="T11" fmla="*/ 2147483646 h 21600"/>
              <a:gd name="T12" fmla="*/ 2147483646 w 21600"/>
              <a:gd name="T13" fmla="*/ 2147483646 h 21600"/>
              <a:gd name="T14" fmla="*/ 2147483646 w 21600"/>
              <a:gd name="T15" fmla="*/ 2147483646 h 21600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17694720 60000 65536"/>
              <a:gd name="T22" fmla="*/ 17694720 60000 65536"/>
              <a:gd name="T23" fmla="*/ 1769472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BFBFB">
              <a:alpha val="45097"/>
            </a:srgbClr>
          </a:solidFill>
          <a:ln w="6483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dist="25360" dir="3323966" algn="tl" rotWithShape="0">
              <a:srgbClr val="C3F4FC">
                <a:alpha val="39998"/>
              </a:srgbClr>
            </a:outerShdw>
          </a:effectLst>
        </p:spPr>
        <p:txBody>
          <a:bodyPr lIns="90004" tIns="46798" rIns="90004" bIns="46798" anchor="ctr"/>
          <a:lstStyle/>
          <a:p>
            <a:endParaRPr lang="ru-RU"/>
          </a:p>
        </p:txBody>
      </p:sp>
      <p:sp>
        <p:nvSpPr>
          <p:cNvPr id="5124" name="Блок-схема: процесс 15"/>
          <p:cNvSpPr>
            <a:spLocks/>
          </p:cNvSpPr>
          <p:nvPr/>
        </p:nvSpPr>
        <p:spPr bwMode="auto">
          <a:xfrm rot="19496408" flipH="1">
            <a:off x="6665385" y="936625"/>
            <a:ext cx="865716" cy="204788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0 w 21600"/>
              <a:gd name="T7" fmla="*/ 2147483646 h 21600"/>
              <a:gd name="T8" fmla="*/ 2147483646 w 21600"/>
              <a:gd name="T9" fmla="*/ 0 h 21600"/>
              <a:gd name="T10" fmla="*/ 0 w 21600"/>
              <a:gd name="T11" fmla="*/ 2147483646 h 21600"/>
              <a:gd name="T12" fmla="*/ 2147483646 w 21600"/>
              <a:gd name="T13" fmla="*/ 2147483646 h 21600"/>
              <a:gd name="T14" fmla="*/ 2147483646 w 21600"/>
              <a:gd name="T15" fmla="*/ 2147483646 h 21600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17694720 60000 65536"/>
              <a:gd name="T22" fmla="*/ 17694720 60000 65536"/>
              <a:gd name="T23" fmla="*/ 1769472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BFBFB">
              <a:alpha val="45097"/>
            </a:srgbClr>
          </a:solidFill>
          <a:ln w="6483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dist="25360" dir="3323966" algn="tl" rotWithShape="0">
              <a:srgbClr val="DBF5F9">
                <a:alpha val="20000"/>
              </a:srgbClr>
            </a:outerShdw>
          </a:effectLst>
        </p:spPr>
        <p:txBody>
          <a:bodyPr lIns="90004" tIns="46798" rIns="90004" bIns="46798" anchor="ctr"/>
          <a:lstStyle/>
          <a:p>
            <a:endParaRPr lang="ru-RU"/>
          </a:p>
        </p:txBody>
      </p:sp>
      <p:sp>
        <p:nvSpPr>
          <p:cNvPr id="5125" name="Заголовок 6"/>
          <p:cNvSpPr txBox="1">
            <a:spLocks noGrp="1"/>
          </p:cNvSpPr>
          <p:nvPr>
            <p:ph type="title"/>
          </p:nvPr>
        </p:nvSpPr>
        <p:spPr bwMode="auto">
          <a:xfrm>
            <a:off x="1913467" y="144463"/>
            <a:ext cx="9999133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4" tIns="46798" rIns="90004" bIns="46798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5126" name="Текст 7"/>
          <p:cNvSpPr txBox="1">
            <a:spLocks noGrp="1"/>
          </p:cNvSpPr>
          <p:nvPr>
            <p:ph type="body" idx="1"/>
          </p:nvPr>
        </p:nvSpPr>
        <p:spPr bwMode="auto">
          <a:xfrm>
            <a:off x="1913467" y="1447800"/>
            <a:ext cx="9999133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4" tIns="46798" rIns="90004" bIns="467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9" name="Дата 8"/>
          <p:cNvSpPr txBox="1">
            <a:spLocks noGrp="1"/>
          </p:cNvSpPr>
          <p:nvPr>
            <p:ph type="dt" sz="half" idx="2"/>
          </p:nvPr>
        </p:nvSpPr>
        <p:spPr>
          <a:xfrm>
            <a:off x="4775200" y="6303964"/>
            <a:ext cx="2844800" cy="4778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6798" rIns="90004" bIns="46798" anchor="b" anchorCtr="0" compatLnSpc="1"/>
          <a:lstStyle>
            <a:lvl1pPr marL="0" marR="0" lvl="0" indent="0" algn="r" defTabSz="914400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95BCC2"/>
                </a:solidFill>
                <a:uFillTx/>
                <a:latin typeface="Corbel" pitchFamily="34"/>
                <a:ea typeface="Arial Unicode MS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10" name="Нижний колонтитул 9"/>
          <p:cNvSpPr txBox="1">
            <a:spLocks noGrp="1"/>
          </p:cNvSpPr>
          <p:nvPr>
            <p:ph type="ftr" sz="quarter" idx="3"/>
          </p:nvPr>
        </p:nvSpPr>
        <p:spPr>
          <a:xfrm>
            <a:off x="7620000" y="6303964"/>
            <a:ext cx="3860800" cy="4778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6798" rIns="90004" bIns="46798" anchor="b" anchorCtr="0" compatLnSpc="1"/>
          <a:lstStyle>
            <a:lvl1pPr marL="0" marR="0" lvl="0" indent="0" algn="l" defTabSz="914400" rtl="0" eaLnBrk="1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11" name="Номер слайда 10"/>
          <p:cNvSpPr txBox="1">
            <a:spLocks noGrp="1"/>
          </p:cNvSpPr>
          <p:nvPr>
            <p:ph type="sldNum" sz="quarter" idx="4"/>
          </p:nvPr>
        </p:nvSpPr>
        <p:spPr>
          <a:xfrm>
            <a:off x="11485033" y="6303964"/>
            <a:ext cx="609600" cy="4778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6798" rIns="90004" bIns="46798" numCol="1" anchor="b" anchorCtr="1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95BCC2"/>
                </a:solidFill>
                <a:latin typeface="Corbel" panose="020B0503020204020204" pitchFamily="34" charset="0"/>
                <a:ea typeface="Arial Unicode MS"/>
                <a:cs typeface="Tahoma" panose="020B0604030504040204" pitchFamily="34" charset="0"/>
              </a:defRPr>
            </a:lvl1pPr>
          </a:lstStyle>
          <a:p>
            <a:fld id="{FDF33B4C-FCEA-4285-B1B2-59E9CA3711D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13524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/>
  <p:txStyles>
    <p:titleStyle>
      <a:lvl1pPr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lang="ru-RU" sz="4300" kern="1200">
          <a:solidFill>
            <a:srgbClr val="006B8D"/>
          </a:solidFill>
          <a:latin typeface="Corbel" pitchFamily="34"/>
          <a:ea typeface="SimSun" pitchFamily="2"/>
          <a:cs typeface="Tahoma" pitchFamily="2"/>
        </a:defRPr>
      </a:lvl1pPr>
      <a:lvl2pPr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tabLst>
          <a:tab pos="0" algn="l"/>
          <a:tab pos="914400" algn="l"/>
          <a:tab pos="1828800" algn="l"/>
          <a:tab pos="2743200" algn="l"/>
          <a:tab pos="3657600" algn="l"/>
          <a:tab pos="4572000" algn="l"/>
          <a:tab pos="5486400" algn="l"/>
          <a:tab pos="6400800" algn="l"/>
          <a:tab pos="7315200" algn="l"/>
          <a:tab pos="8229600" algn="l"/>
          <a:tab pos="9144000" algn="l"/>
          <a:tab pos="10058400" algn="l"/>
        </a:tabLst>
        <a:defRPr sz="4300">
          <a:solidFill>
            <a:srgbClr val="006B8D"/>
          </a:solidFill>
          <a:latin typeface="Corbel" pitchFamily="34" charset="0"/>
          <a:ea typeface="SimSun" pitchFamily="2" charset="-122"/>
          <a:cs typeface="Tahoma" pitchFamily="34" charset="0"/>
        </a:defRPr>
      </a:lvl9pPr>
    </p:titleStyle>
    <p:bodyStyle>
      <a:lvl1pPr marL="363538" indent="-282575" algn="l" rtl="0" eaLnBrk="1" fontAlgn="base" hangingPunct="1">
        <a:spcBef>
          <a:spcPts val="600"/>
        </a:spcBef>
        <a:spcAft>
          <a:spcPct val="0"/>
        </a:spcAft>
        <a:buClr>
          <a:srgbClr val="0F6FC6"/>
        </a:buClr>
        <a:buSzPct val="80000"/>
        <a:buFont typeface="Wingdings 2" panose="05020102010507070707" pitchFamily="18" charset="2"/>
        <a:buChar char=""/>
        <a:tabLst>
          <a:tab pos="547688" algn="l"/>
          <a:tab pos="1462088" algn="l"/>
          <a:tab pos="2376488" algn="l"/>
          <a:tab pos="3290888" algn="l"/>
          <a:tab pos="4205288" algn="l"/>
          <a:tab pos="5119688" algn="l"/>
          <a:tab pos="6034088" algn="l"/>
          <a:tab pos="6948488" algn="l"/>
          <a:tab pos="7862888" algn="l"/>
          <a:tab pos="8777288" algn="l"/>
          <a:tab pos="9691688" algn="l"/>
        </a:tabLst>
        <a:defRPr lang="ru-RU" sz="32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1pPr>
      <a:lvl2pPr marL="638175" lvl="1" indent="-234950" algn="l" rtl="0" eaLnBrk="1" fontAlgn="base" hangingPunct="1">
        <a:spcBef>
          <a:spcPts val="550"/>
        </a:spcBef>
        <a:spcAft>
          <a:spcPct val="0"/>
        </a:spcAft>
        <a:buClr>
          <a:srgbClr val="0F6FC6"/>
        </a:buClr>
        <a:buSzPct val="100000"/>
        <a:buFont typeface="Verdana" panose="020B0604030504040204" pitchFamily="34" charset="0"/>
        <a:buChar char="◦"/>
        <a:tabLst>
          <a:tab pos="273050" algn="l"/>
          <a:tab pos="1187450" algn="l"/>
          <a:tab pos="2101850" algn="l"/>
          <a:tab pos="3016250" algn="l"/>
          <a:tab pos="3930650" algn="l"/>
          <a:tab pos="4845050" algn="l"/>
          <a:tab pos="5759450" algn="l"/>
          <a:tab pos="6673850" algn="l"/>
          <a:tab pos="7588250" algn="l"/>
          <a:tab pos="8502650" algn="l"/>
          <a:tab pos="9417050" algn="l"/>
        </a:tabLst>
        <a:defRPr lang="ru-RU" sz="28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2pPr>
      <a:lvl3pPr marL="884238" lvl="2" indent="-228600" algn="l" rtl="0" eaLnBrk="1" fontAlgn="base" hangingPunct="1">
        <a:spcBef>
          <a:spcPts val="600"/>
        </a:spcBef>
        <a:spcAft>
          <a:spcPct val="0"/>
        </a:spcAft>
        <a:buClr>
          <a:srgbClr val="009DD9"/>
        </a:buClr>
        <a:buSzPct val="100000"/>
        <a:buFont typeface="Wingdings 2" panose="05020102010507070707" pitchFamily="18" charset="2"/>
        <a:buChar char=""/>
        <a:tabLst>
          <a:tab pos="26988" algn="l"/>
          <a:tab pos="941388" algn="l"/>
          <a:tab pos="1855788" algn="l"/>
          <a:tab pos="2770188" algn="l"/>
          <a:tab pos="3684588" algn="l"/>
          <a:tab pos="4598988" algn="l"/>
          <a:tab pos="5513388" algn="l"/>
          <a:tab pos="6427788" algn="l"/>
          <a:tab pos="7342188" algn="l"/>
          <a:tab pos="8256588" algn="l"/>
          <a:tab pos="9170988" algn="l"/>
        </a:tabLst>
        <a:defRPr lang="ru-RU" sz="24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3pPr>
      <a:lvl4pPr marL="1095375" lvl="3" indent="-173038" algn="l" rtl="0" eaLnBrk="1" fontAlgn="base" hangingPunct="1">
        <a:spcBef>
          <a:spcPts val="500"/>
        </a:spcBef>
        <a:spcAft>
          <a:spcPct val="0"/>
        </a:spcAft>
        <a:buClr>
          <a:srgbClr val="0BD0D9"/>
        </a:buClr>
        <a:buSzPct val="100000"/>
        <a:buFont typeface="Wingdings 2" panose="05020102010507070707" pitchFamily="18" charset="2"/>
        <a:buChar char=""/>
        <a:tabLst>
          <a:tab pos="730250" algn="l"/>
          <a:tab pos="1644650" algn="l"/>
          <a:tab pos="2559050" algn="l"/>
          <a:tab pos="3473450" algn="l"/>
          <a:tab pos="4387850" algn="l"/>
          <a:tab pos="5302250" algn="l"/>
          <a:tab pos="6216650" algn="l"/>
          <a:tab pos="7131050" algn="l"/>
          <a:tab pos="8045450" algn="l"/>
          <a:tab pos="8959850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4pPr>
      <a:lvl5pPr marL="1295400" lvl="4" indent="-180975" algn="l" rtl="0" eaLnBrk="1" fontAlgn="base" hangingPunct="1">
        <a:spcBef>
          <a:spcPts val="500"/>
        </a:spcBef>
        <a:spcAft>
          <a:spcPct val="0"/>
        </a:spcAft>
        <a:buClr>
          <a:srgbClr val="10CF9B"/>
        </a:buClr>
        <a:buSzPct val="100000"/>
        <a:buFont typeface="Wingdings 2" panose="05020102010507070707" pitchFamily="18" charset="2"/>
        <a:buChar char=""/>
        <a:tabLst>
          <a:tab pos="530225" algn="l"/>
          <a:tab pos="1444625" algn="l"/>
          <a:tab pos="2359025" algn="l"/>
          <a:tab pos="3273425" algn="l"/>
          <a:tab pos="4187825" algn="l"/>
          <a:tab pos="5102225" algn="l"/>
          <a:tab pos="6016625" algn="l"/>
          <a:tab pos="6931025" algn="l"/>
          <a:tab pos="7845425" algn="l"/>
          <a:tab pos="8759825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5pPr>
      <a:lvl6pPr marL="1752600" indent="-180975" algn="l" rtl="0" eaLnBrk="1" fontAlgn="base" hangingPunct="1">
        <a:spcBef>
          <a:spcPts val="500"/>
        </a:spcBef>
        <a:spcAft>
          <a:spcPct val="0"/>
        </a:spcAft>
        <a:buClr>
          <a:srgbClr val="10CF9B"/>
        </a:buClr>
        <a:buSzPct val="100000"/>
        <a:buFont typeface="Wingdings 2" pitchFamily="18" charset="2"/>
        <a:buChar char=""/>
        <a:tabLst>
          <a:tab pos="530225" algn="l"/>
          <a:tab pos="1444625" algn="l"/>
          <a:tab pos="2359025" algn="l"/>
          <a:tab pos="3273425" algn="l"/>
          <a:tab pos="4187825" algn="l"/>
          <a:tab pos="5102225" algn="l"/>
          <a:tab pos="6016625" algn="l"/>
          <a:tab pos="6931025" algn="l"/>
          <a:tab pos="7845425" algn="l"/>
          <a:tab pos="8759825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6pPr>
      <a:lvl7pPr marL="2209800" indent="-180975" algn="l" rtl="0" eaLnBrk="1" fontAlgn="base" hangingPunct="1">
        <a:spcBef>
          <a:spcPts val="500"/>
        </a:spcBef>
        <a:spcAft>
          <a:spcPct val="0"/>
        </a:spcAft>
        <a:buClr>
          <a:srgbClr val="10CF9B"/>
        </a:buClr>
        <a:buSzPct val="100000"/>
        <a:buFont typeface="Wingdings 2" pitchFamily="18" charset="2"/>
        <a:buChar char=""/>
        <a:tabLst>
          <a:tab pos="530225" algn="l"/>
          <a:tab pos="1444625" algn="l"/>
          <a:tab pos="2359025" algn="l"/>
          <a:tab pos="3273425" algn="l"/>
          <a:tab pos="4187825" algn="l"/>
          <a:tab pos="5102225" algn="l"/>
          <a:tab pos="6016625" algn="l"/>
          <a:tab pos="6931025" algn="l"/>
          <a:tab pos="7845425" algn="l"/>
          <a:tab pos="8759825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7pPr>
      <a:lvl8pPr marL="2667000" indent="-180975" algn="l" rtl="0" eaLnBrk="1" fontAlgn="base" hangingPunct="1">
        <a:spcBef>
          <a:spcPts val="500"/>
        </a:spcBef>
        <a:spcAft>
          <a:spcPct val="0"/>
        </a:spcAft>
        <a:buClr>
          <a:srgbClr val="10CF9B"/>
        </a:buClr>
        <a:buSzPct val="100000"/>
        <a:buFont typeface="Wingdings 2" pitchFamily="18" charset="2"/>
        <a:buChar char=""/>
        <a:tabLst>
          <a:tab pos="530225" algn="l"/>
          <a:tab pos="1444625" algn="l"/>
          <a:tab pos="2359025" algn="l"/>
          <a:tab pos="3273425" algn="l"/>
          <a:tab pos="4187825" algn="l"/>
          <a:tab pos="5102225" algn="l"/>
          <a:tab pos="6016625" algn="l"/>
          <a:tab pos="6931025" algn="l"/>
          <a:tab pos="7845425" algn="l"/>
          <a:tab pos="8759825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8pPr>
      <a:lvl9pPr marL="3124200" indent="-180975" algn="l" rtl="0" eaLnBrk="1" fontAlgn="base" hangingPunct="1">
        <a:spcBef>
          <a:spcPts val="500"/>
        </a:spcBef>
        <a:spcAft>
          <a:spcPct val="0"/>
        </a:spcAft>
        <a:buClr>
          <a:srgbClr val="10CF9B"/>
        </a:buClr>
        <a:buSzPct val="100000"/>
        <a:buFont typeface="Wingdings 2" pitchFamily="18" charset="2"/>
        <a:buChar char=""/>
        <a:tabLst>
          <a:tab pos="530225" algn="l"/>
          <a:tab pos="1444625" algn="l"/>
          <a:tab pos="2359025" algn="l"/>
          <a:tab pos="3273425" algn="l"/>
          <a:tab pos="4187825" algn="l"/>
          <a:tab pos="5102225" algn="l"/>
          <a:tab pos="6016625" algn="l"/>
          <a:tab pos="6931025" algn="l"/>
          <a:tab pos="7845425" algn="l"/>
          <a:tab pos="8759825" algn="l"/>
        </a:tabLst>
        <a:defRPr lang="ru-RU" sz="2000" kern="1200">
          <a:solidFill>
            <a:srgbClr val="000000"/>
          </a:solidFill>
          <a:latin typeface="Corbel" pitchFamily="34"/>
          <a:ea typeface="SimSun" pitchFamily="2"/>
          <a:cs typeface="Tahoma" pitchFamily="2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1377391"/>
            <a:ext cx="10363200" cy="1470025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Организационное собрание по защите выпускной квалификационной работы</a:t>
            </a:r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02107640"/>
              </p:ext>
            </p:extLst>
          </p:nvPr>
        </p:nvGraphicFramePr>
        <p:xfrm>
          <a:off x="358588" y="2847416"/>
          <a:ext cx="11277600" cy="3535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48918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7300706"/>
              </p:ext>
            </p:extLst>
          </p:nvPr>
        </p:nvGraphicFramePr>
        <p:xfrm>
          <a:off x="609600" y="1600201"/>
          <a:ext cx="10972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15000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Выпускная квалификационная работа на тему:</a:t>
            </a:r>
            <a:br>
              <a:rPr lang="ru-RU" dirty="0" smtClean="0"/>
            </a:br>
            <a:r>
              <a:rPr lang="ru-RU" dirty="0" smtClean="0"/>
              <a:t>«НАЗВАНИЕ»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Выполнил(а): </a:t>
            </a:r>
          </a:p>
          <a:p>
            <a:pPr algn="r"/>
            <a:r>
              <a:rPr lang="ru-RU" dirty="0" smtClean="0"/>
              <a:t>Фамилия Имя Отчество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0608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1395035"/>
              </p:ext>
            </p:extLst>
          </p:nvPr>
        </p:nvGraphicFramePr>
        <p:xfrm>
          <a:off x="348343" y="1237344"/>
          <a:ext cx="11495314" cy="49457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43667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493486" y="1166299"/>
            <a:ext cx="10972800" cy="4479366"/>
            <a:chOff x="609600" y="1630756"/>
            <a:chExt cx="10972800" cy="4479366"/>
          </a:xfrm>
        </p:grpSpPr>
        <p:sp>
          <p:nvSpPr>
            <p:cNvPr id="6" name="Полилиния 5"/>
            <p:cNvSpPr/>
            <p:nvPr/>
          </p:nvSpPr>
          <p:spPr>
            <a:xfrm>
              <a:off x="609600" y="1630756"/>
              <a:ext cx="10972800" cy="2341800"/>
            </a:xfrm>
            <a:custGeom>
              <a:avLst/>
              <a:gdLst>
                <a:gd name="connsiteX0" fmla="*/ 0 w 10972800"/>
                <a:gd name="connsiteY0" fmla="*/ 0 h 2341800"/>
                <a:gd name="connsiteX1" fmla="*/ 10972800 w 10972800"/>
                <a:gd name="connsiteY1" fmla="*/ 0 h 2341800"/>
                <a:gd name="connsiteX2" fmla="*/ 10972800 w 10972800"/>
                <a:gd name="connsiteY2" fmla="*/ 2341800 h 2341800"/>
                <a:gd name="connsiteX3" fmla="*/ 0 w 10972800"/>
                <a:gd name="connsiteY3" fmla="*/ 2341800 h 2341800"/>
                <a:gd name="connsiteX4" fmla="*/ 0 w 10972800"/>
                <a:gd name="connsiteY4" fmla="*/ 0 h 234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2341800">
                  <a:moveTo>
                    <a:pt x="0" y="0"/>
                  </a:moveTo>
                  <a:lnTo>
                    <a:pt x="10972800" y="0"/>
                  </a:lnTo>
                  <a:lnTo>
                    <a:pt x="10972800" y="2341800"/>
                  </a:lnTo>
                  <a:lnTo>
                    <a:pt x="0" y="23418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48488" tIns="199136" rIns="348488" bIns="199136" numCol="1" spcCol="1270" anchor="ctr" anchorCtr="0">
              <a:noAutofit/>
            </a:bodyPr>
            <a:lstStyle/>
            <a:p>
              <a:pPr lvl="0" algn="ctr"/>
              <a:r>
                <a:rPr lang="ru-RU" sz="3600" dirty="0" smtClean="0"/>
                <a:t>Основные выводы по 2 главе проиллюстрированные графиками, таблицами, рисунками 3-5 слайдов</a:t>
              </a:r>
              <a:endParaRPr lang="ru-RU" sz="3600" dirty="0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09600" y="3958042"/>
              <a:ext cx="10972800" cy="2152080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090" y="3493585"/>
            <a:ext cx="5400675" cy="3181350"/>
          </a:xfrm>
          <a:prstGeom prst="rect">
            <a:avLst/>
          </a:prstGeom>
        </p:spPr>
      </p:pic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752429"/>
              </p:ext>
            </p:extLst>
          </p:nvPr>
        </p:nvGraphicFramePr>
        <p:xfrm>
          <a:off x="5675764" y="3942003"/>
          <a:ext cx="5972175" cy="26639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27605">
                  <a:extLst>
                    <a:ext uri="{9D8B030D-6E8A-4147-A177-3AD203B41FA5}">
                      <a16:colId xmlns="" xmlns:a16="http://schemas.microsoft.com/office/drawing/2014/main" val="3553496946"/>
                    </a:ext>
                  </a:extLst>
                </a:gridCol>
                <a:gridCol w="622300">
                  <a:extLst>
                    <a:ext uri="{9D8B030D-6E8A-4147-A177-3AD203B41FA5}">
                      <a16:colId xmlns="" xmlns:a16="http://schemas.microsoft.com/office/drawing/2014/main" val="253735444"/>
                    </a:ext>
                  </a:extLst>
                </a:gridCol>
                <a:gridCol w="727710">
                  <a:extLst>
                    <a:ext uri="{9D8B030D-6E8A-4147-A177-3AD203B41FA5}">
                      <a16:colId xmlns="" xmlns:a16="http://schemas.microsoft.com/office/drawing/2014/main" val="2984773117"/>
                    </a:ext>
                  </a:extLst>
                </a:gridCol>
                <a:gridCol w="609600">
                  <a:extLst>
                    <a:ext uri="{9D8B030D-6E8A-4147-A177-3AD203B41FA5}">
                      <a16:colId xmlns="" xmlns:a16="http://schemas.microsoft.com/office/drawing/2014/main" val="2729125182"/>
                    </a:ext>
                  </a:extLst>
                </a:gridCol>
                <a:gridCol w="792480">
                  <a:extLst>
                    <a:ext uri="{9D8B030D-6E8A-4147-A177-3AD203B41FA5}">
                      <a16:colId xmlns="" xmlns:a16="http://schemas.microsoft.com/office/drawing/2014/main" val="2066587806"/>
                    </a:ext>
                  </a:extLst>
                </a:gridCol>
                <a:gridCol w="792480">
                  <a:extLst>
                    <a:ext uri="{9D8B030D-6E8A-4147-A177-3AD203B41FA5}">
                      <a16:colId xmlns="" xmlns:a16="http://schemas.microsoft.com/office/drawing/2014/main" val="39429778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</a:t>
                      </a:r>
                      <a:r>
                        <a:rPr lang="ru-RU" sz="1100">
                          <a:effectLst/>
                        </a:rPr>
                        <a:t>Показатели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2017 г.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2018 г.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2019 г.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Изменение 2018г. к 2017г.(+/-)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Изменение 2019г. К 2018г.(+/-)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21152835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СОС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-4030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4318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1300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8348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-3018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42583979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Запасы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6310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1980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6546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-4330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4566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63463198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Оборотные активы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9973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12252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10472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2279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-1780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52961593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Источники собственных средств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3177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13248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10245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10071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-3003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855200254"/>
                  </a:ext>
                </a:extLst>
              </a:tr>
              <a:tr h="3244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1. Коэффициент обеспеченности запасов и затрат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-0,64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2,18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0,20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2,82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-1,98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757461213"/>
                  </a:ext>
                </a:extLst>
              </a:tr>
              <a:tr h="329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2. Коэффициент обеспеченности оборотных активов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-0,40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0,35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0,12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0,76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-0,23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41603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3. Коэффициент маневренности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-1,27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0,33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0,13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1,59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-0,20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662785428"/>
                  </a:ext>
                </a:extLst>
              </a:tr>
            </a:tbl>
          </a:graphicData>
        </a:graphic>
      </p:graphicFrame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5588682" y="348480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Расчет показателей обеспеченности СОС 2017-2019гг.(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тыс.руб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668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493486" y="1166299"/>
            <a:ext cx="10972800" cy="4479366"/>
            <a:chOff x="609600" y="1630756"/>
            <a:chExt cx="10972800" cy="4479366"/>
          </a:xfrm>
        </p:grpSpPr>
        <p:sp>
          <p:nvSpPr>
            <p:cNvPr id="6" name="Полилиния 5"/>
            <p:cNvSpPr/>
            <p:nvPr/>
          </p:nvSpPr>
          <p:spPr>
            <a:xfrm>
              <a:off x="609600" y="1630756"/>
              <a:ext cx="10972800" cy="2341800"/>
            </a:xfrm>
            <a:custGeom>
              <a:avLst/>
              <a:gdLst>
                <a:gd name="connsiteX0" fmla="*/ 0 w 10972800"/>
                <a:gd name="connsiteY0" fmla="*/ 0 h 2341800"/>
                <a:gd name="connsiteX1" fmla="*/ 10972800 w 10972800"/>
                <a:gd name="connsiteY1" fmla="*/ 0 h 2341800"/>
                <a:gd name="connsiteX2" fmla="*/ 10972800 w 10972800"/>
                <a:gd name="connsiteY2" fmla="*/ 2341800 h 2341800"/>
                <a:gd name="connsiteX3" fmla="*/ 0 w 10972800"/>
                <a:gd name="connsiteY3" fmla="*/ 2341800 h 2341800"/>
                <a:gd name="connsiteX4" fmla="*/ 0 w 10972800"/>
                <a:gd name="connsiteY4" fmla="*/ 0 h 234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0" h="2341800">
                  <a:moveTo>
                    <a:pt x="0" y="0"/>
                  </a:moveTo>
                  <a:lnTo>
                    <a:pt x="10972800" y="0"/>
                  </a:lnTo>
                  <a:lnTo>
                    <a:pt x="10972800" y="2341800"/>
                  </a:lnTo>
                  <a:lnTo>
                    <a:pt x="0" y="23418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48488" tIns="199136" rIns="348488" bIns="199136" numCol="1" spcCol="1270" anchor="ctr" anchorCtr="0">
              <a:noAutofit/>
            </a:bodyPr>
            <a:lstStyle/>
            <a:p>
              <a:pPr lvl="0" algn="ctr" defTabSz="2178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4900" kern="1200" dirty="0" smtClean="0"/>
                <a:t>Выявленные проблемы и предложения их решения -  3-4 слайда</a:t>
              </a:r>
              <a:endParaRPr lang="ru-RU" sz="4900" kern="1200" dirty="0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09600" y="3958042"/>
              <a:ext cx="10972800" cy="2152080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</p:spTree>
    <p:extLst>
      <p:ext uri="{BB962C8B-B14F-4D97-AF65-F5344CB8AC3E}">
        <p14:creationId xmlns:p14="http://schemas.microsoft.com/office/powerpoint/2010/main" val="1644647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0386170"/>
              </p:ext>
            </p:extLst>
          </p:nvPr>
        </p:nvGraphicFramePr>
        <p:xfrm>
          <a:off x="609600" y="1600201"/>
          <a:ext cx="10972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55275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638838"/>
            <a:ext cx="10972800" cy="4525963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05255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fua">
      <a:majorFont>
        <a:latin typeface="Franklin Gothic Medium Cond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1" id="{68B57520-1615-4AB5-8CE2-90353548CAB9}" vid="{2DADD9E4-5B5B-4876-85A7-1925F3696D95}"/>
    </a:ext>
  </a:extLst>
</a:theme>
</file>

<file path=ppt/theme/theme2.xml><?xml version="1.0" encoding="utf-8"?>
<a:theme xmlns:a="http://schemas.openxmlformats.org/drawingml/2006/main" name="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2" id="{0AED1FA6-1787-4B4D-847E-7214051338C8}" vid="{803CB878-9764-4B96-AAEB-7475EA4F7188}"/>
    </a:ext>
  </a:extLst>
</a:theme>
</file>

<file path=ppt/theme/theme3.xml><?xml version="1.0" encoding="utf-8"?>
<a:theme xmlns:a="http://schemas.openxmlformats.org/drawingml/2006/main" name="Заголовок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Заголовок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Заголовок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Заголовок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ФМ тема3</Template>
  <TotalTime>122</TotalTime>
  <Words>237</Words>
  <Application>Microsoft Office PowerPoint</Application>
  <PresentationFormat>Широкоэкранный</PresentationFormat>
  <Paragraphs>77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8</vt:i4>
      </vt:variant>
    </vt:vector>
  </HeadingPairs>
  <TitlesOfParts>
    <vt:vector size="25" baseType="lpstr">
      <vt:lpstr>Arial Unicode MS</vt:lpstr>
      <vt:lpstr>SimSun</vt:lpstr>
      <vt:lpstr>Arial</vt:lpstr>
      <vt:lpstr>Calibri</vt:lpstr>
      <vt:lpstr>Corbel</vt:lpstr>
      <vt:lpstr>Franklin Gothic Book</vt:lpstr>
      <vt:lpstr>Franklin Gothic Medium Cond</vt:lpstr>
      <vt:lpstr>Tahoma</vt:lpstr>
      <vt:lpstr>Times New Roman</vt:lpstr>
      <vt:lpstr>Verdana</vt:lpstr>
      <vt:lpstr>Wingdings 2</vt:lpstr>
      <vt:lpstr>Тема1</vt:lpstr>
      <vt:lpstr>Тема2</vt:lpstr>
      <vt:lpstr>Заголовок3</vt:lpstr>
      <vt:lpstr>Заголовок4</vt:lpstr>
      <vt:lpstr>Заголовок5</vt:lpstr>
      <vt:lpstr>Заголовок6</vt:lpstr>
      <vt:lpstr>Организационное собрание по защите выпускной квалификационной работы</vt:lpstr>
      <vt:lpstr>Презентация PowerPoint</vt:lpstr>
      <vt:lpstr>Выпускная квалификационная работа на тему: «НАЗВАНИЕ»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Выпускная квалификационная работа на тему: «НАЗВАНИЕ»</dc:title>
  <dc:creator>Родина Елена Евгеньевна</dc:creator>
  <cp:lastModifiedBy>Мухина Диана Евгеньевна</cp:lastModifiedBy>
  <cp:revision>6</cp:revision>
  <dcterms:created xsi:type="dcterms:W3CDTF">2020-11-10T07:29:59Z</dcterms:created>
  <dcterms:modified xsi:type="dcterms:W3CDTF">2020-11-10T11:38:32Z</dcterms:modified>
</cp:coreProperties>
</file>