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6"/>
  </p:notesMasterIdLst>
  <p:sldIdLst>
    <p:sldId id="422" r:id="rId2"/>
    <p:sldId id="445" r:id="rId3"/>
    <p:sldId id="471" r:id="rId4"/>
    <p:sldId id="475" r:id="rId5"/>
    <p:sldId id="476" r:id="rId6"/>
    <p:sldId id="466" r:id="rId7"/>
    <p:sldId id="477" r:id="rId8"/>
    <p:sldId id="469" r:id="rId9"/>
    <p:sldId id="472" r:id="rId10"/>
    <p:sldId id="461" r:id="rId11"/>
    <p:sldId id="478" r:id="rId12"/>
    <p:sldId id="479" r:id="rId13"/>
    <p:sldId id="480" r:id="rId14"/>
    <p:sldId id="4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284C"/>
    <a:srgbClr val="354483"/>
    <a:srgbClr val="344280"/>
    <a:srgbClr val="0EACE3"/>
    <a:srgbClr val="283362"/>
    <a:srgbClr val="7C8BCA"/>
    <a:srgbClr val="495EB5"/>
    <a:srgbClr val="B71822"/>
    <a:srgbClr val="99CCFF"/>
    <a:srgbClr val="3B4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27" autoAdjust="0"/>
  </p:normalViewPr>
  <p:slideViewPr>
    <p:cSldViewPr snapToGrid="0">
      <p:cViewPr>
        <p:scale>
          <a:sx n="80" d="100"/>
          <a:sy n="80" d="100"/>
        </p:scale>
        <p:origin x="354" y="-8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3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03F798-1E89-4075-8D85-DF89B81D150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7EC1CC-9EEF-4BEA-8603-AFBB51D5E24D}">
      <dgm:prSet phldrT="[Текст]" custT="1"/>
      <dgm:spPr>
        <a:solidFill>
          <a:srgbClr val="344280"/>
        </a:solidFill>
      </dgm:spPr>
      <dgm:t>
        <a:bodyPr/>
        <a:lstStyle/>
        <a:p>
          <a:r>
            <a:rPr lang="ru-RU" sz="2000" dirty="0"/>
            <a:t>Силы и моменты движущие</a:t>
          </a:r>
        </a:p>
      </dgm:t>
    </dgm:pt>
    <dgm:pt modelId="{8F0C3BFC-74F6-4EF4-B9D1-377F7A523D2D}" type="parTrans" cxnId="{B7D029F0-8F10-40DB-9374-F2E8B41F3154}">
      <dgm:prSet/>
      <dgm:spPr/>
      <dgm:t>
        <a:bodyPr/>
        <a:lstStyle/>
        <a:p>
          <a:endParaRPr lang="ru-RU"/>
        </a:p>
      </dgm:t>
    </dgm:pt>
    <dgm:pt modelId="{A010A036-49B7-4608-A347-32581644E2A4}" type="sibTrans" cxnId="{B7D029F0-8F10-40DB-9374-F2E8B41F3154}">
      <dgm:prSet/>
      <dgm:spPr/>
      <dgm:t>
        <a:bodyPr/>
        <a:lstStyle/>
        <a:p>
          <a:endParaRPr lang="ru-RU"/>
        </a:p>
      </dgm:t>
    </dgm:pt>
    <dgm:pt modelId="{3BF9E2E4-A4F3-46CA-A71B-38DB10D5F2BB}">
      <dgm:prSet phldrT="[Текст]" custT="1"/>
      <dgm:spPr/>
      <dgm:t>
        <a:bodyPr/>
        <a:lstStyle/>
        <a:p>
          <a:r>
            <a:rPr lang="ru-RU" sz="2000" dirty="0"/>
            <a:t>Тяговая сила (</a:t>
          </a:r>
          <a:r>
            <a:rPr lang="en-US" sz="2000" dirty="0"/>
            <a:t>F</a:t>
          </a:r>
          <a:r>
            <a:rPr lang="ru-RU" sz="2000" baseline="-25000" dirty="0"/>
            <a:t>т</a:t>
          </a:r>
          <a:r>
            <a:rPr lang="ru-RU" sz="2000" baseline="0" dirty="0"/>
            <a:t>) или тяговый момент (</a:t>
          </a:r>
          <a:r>
            <a:rPr lang="en-US" sz="2000" baseline="0" dirty="0"/>
            <a:t>M</a:t>
          </a:r>
          <a:r>
            <a:rPr lang="ru-RU" sz="2000" baseline="-25000" dirty="0"/>
            <a:t>т</a:t>
          </a:r>
          <a:r>
            <a:rPr lang="ru-RU" sz="2000" baseline="0" dirty="0"/>
            <a:t>)</a:t>
          </a:r>
          <a:r>
            <a:rPr lang="ru-RU" sz="2000" dirty="0"/>
            <a:t> </a:t>
          </a:r>
        </a:p>
      </dgm:t>
    </dgm:pt>
    <dgm:pt modelId="{532B53DF-3982-4A84-9C20-BF4AF3E78107}" type="parTrans" cxnId="{B9639C39-A1B0-43C4-ADDE-8C661D2D45AF}">
      <dgm:prSet/>
      <dgm:spPr/>
      <dgm:t>
        <a:bodyPr/>
        <a:lstStyle/>
        <a:p>
          <a:endParaRPr lang="ru-RU"/>
        </a:p>
      </dgm:t>
    </dgm:pt>
    <dgm:pt modelId="{D15C3A13-2ECF-4B3B-806B-F36BC242C21E}" type="sibTrans" cxnId="{B9639C39-A1B0-43C4-ADDE-8C661D2D45AF}">
      <dgm:prSet/>
      <dgm:spPr/>
      <dgm:t>
        <a:bodyPr/>
        <a:lstStyle/>
        <a:p>
          <a:endParaRPr lang="ru-RU"/>
        </a:p>
      </dgm:t>
    </dgm:pt>
    <dgm:pt modelId="{A4831184-F3B2-4B2D-89AD-98EB06D31A34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/>
            <a:t>Сила инерции (</a:t>
          </a:r>
          <a:r>
            <a:rPr lang="en-US" sz="2000" dirty="0"/>
            <a:t>F</a:t>
          </a:r>
          <a:r>
            <a:rPr lang="ru-RU" sz="2000" baseline="-25000" dirty="0"/>
            <a:t>и</a:t>
          </a:r>
          <a:r>
            <a:rPr lang="ru-RU" sz="2000" baseline="0" dirty="0"/>
            <a:t>)</a:t>
          </a:r>
        </a:p>
        <a:p>
          <a:pPr>
            <a:spcAft>
              <a:spcPts val="0"/>
            </a:spcAft>
          </a:pPr>
          <a:r>
            <a:rPr lang="ru-RU" sz="2000" baseline="0" dirty="0"/>
            <a:t>(при торможении)</a:t>
          </a:r>
          <a:endParaRPr lang="ru-RU" sz="2000" dirty="0"/>
        </a:p>
      </dgm:t>
    </dgm:pt>
    <dgm:pt modelId="{01833407-96A0-4568-B37C-41338F36A147}" type="parTrans" cxnId="{9C3F3E19-1C5E-45B5-832C-EE5C141F57FD}">
      <dgm:prSet/>
      <dgm:spPr/>
      <dgm:t>
        <a:bodyPr/>
        <a:lstStyle/>
        <a:p>
          <a:endParaRPr lang="ru-RU"/>
        </a:p>
      </dgm:t>
    </dgm:pt>
    <dgm:pt modelId="{D44C194E-773A-4766-8073-E5E40335EAC8}" type="sibTrans" cxnId="{9C3F3E19-1C5E-45B5-832C-EE5C141F57FD}">
      <dgm:prSet/>
      <dgm:spPr/>
      <dgm:t>
        <a:bodyPr/>
        <a:lstStyle/>
        <a:p>
          <a:endParaRPr lang="ru-RU"/>
        </a:p>
      </dgm:t>
    </dgm:pt>
    <dgm:pt modelId="{04A80551-1711-4C8D-A2E8-5BB4CF8ABA80}">
      <dgm:prSet phldrT="[Текст]" custT="1"/>
      <dgm:spPr>
        <a:solidFill>
          <a:srgbClr val="344280"/>
        </a:solidFill>
      </dgm:spPr>
      <dgm:t>
        <a:bodyPr/>
        <a:lstStyle/>
        <a:p>
          <a:r>
            <a:rPr lang="ru-RU" sz="2000" dirty="0"/>
            <a:t>Силы сопротивлений движению</a:t>
          </a:r>
        </a:p>
      </dgm:t>
    </dgm:pt>
    <dgm:pt modelId="{C3739468-7AF3-4749-83B8-15EAD6B67D12}" type="parTrans" cxnId="{1799F43F-E4E3-4460-96BE-BFB7B1466AF9}">
      <dgm:prSet/>
      <dgm:spPr/>
      <dgm:t>
        <a:bodyPr/>
        <a:lstStyle/>
        <a:p>
          <a:endParaRPr lang="ru-RU"/>
        </a:p>
      </dgm:t>
    </dgm:pt>
    <dgm:pt modelId="{20BB7A5B-0F5E-44F7-99AE-65DB497EBB5E}" type="sibTrans" cxnId="{1799F43F-E4E3-4460-96BE-BFB7B1466AF9}">
      <dgm:prSet/>
      <dgm:spPr/>
      <dgm:t>
        <a:bodyPr/>
        <a:lstStyle/>
        <a:p>
          <a:endParaRPr lang="ru-RU"/>
        </a:p>
      </dgm:t>
    </dgm:pt>
    <dgm:pt modelId="{87BA9771-66FE-417C-AD7A-03E0123B5F0C}">
      <dgm:prSet phldrT="[Текст]" custT="1"/>
      <dgm:spPr/>
      <dgm:t>
        <a:bodyPr/>
        <a:lstStyle/>
        <a:p>
          <a:r>
            <a:rPr lang="ru-RU" sz="2000" dirty="0"/>
            <a:t>Сила сопротивления качению шины по дороге (</a:t>
          </a:r>
          <a:r>
            <a:rPr lang="en-US" sz="2000" dirty="0"/>
            <a:t>F</a:t>
          </a:r>
          <a:r>
            <a:rPr lang="ru-RU" sz="2000" baseline="-25000" dirty="0"/>
            <a:t>к</a:t>
          </a:r>
          <a:r>
            <a:rPr lang="ru-RU" sz="2000" baseline="0" dirty="0"/>
            <a:t>)</a:t>
          </a:r>
          <a:endParaRPr lang="ru-RU" sz="2000" dirty="0"/>
        </a:p>
      </dgm:t>
    </dgm:pt>
    <dgm:pt modelId="{7C6A0699-D3E6-41B0-87C2-3CE323422CF1}" type="parTrans" cxnId="{09D96669-5083-42DB-BB41-62FC9FCA4FB0}">
      <dgm:prSet/>
      <dgm:spPr/>
      <dgm:t>
        <a:bodyPr/>
        <a:lstStyle/>
        <a:p>
          <a:endParaRPr lang="ru-RU"/>
        </a:p>
      </dgm:t>
    </dgm:pt>
    <dgm:pt modelId="{F0D13460-628A-4191-A4AB-836A55B2E37C}" type="sibTrans" cxnId="{09D96669-5083-42DB-BB41-62FC9FCA4FB0}">
      <dgm:prSet/>
      <dgm:spPr/>
      <dgm:t>
        <a:bodyPr/>
        <a:lstStyle/>
        <a:p>
          <a:endParaRPr lang="ru-RU"/>
        </a:p>
      </dgm:t>
    </dgm:pt>
    <dgm:pt modelId="{8A59DCA0-5197-428B-BDBD-81449A759746}">
      <dgm:prSet phldrT="[Текст]" custT="1"/>
      <dgm:spPr/>
      <dgm:t>
        <a:bodyPr/>
        <a:lstStyle/>
        <a:p>
          <a:r>
            <a:rPr lang="ru-RU" sz="2000" dirty="0"/>
            <a:t>Сила сопротивления движению на подъём (</a:t>
          </a:r>
          <a:r>
            <a:rPr lang="en-US" sz="2000" dirty="0"/>
            <a:t>F</a:t>
          </a:r>
          <a:r>
            <a:rPr lang="ru-RU" sz="2000" baseline="-25000" dirty="0"/>
            <a:t>п</a:t>
          </a:r>
          <a:r>
            <a:rPr lang="ru-RU" sz="2000" baseline="0" dirty="0"/>
            <a:t>)</a:t>
          </a:r>
          <a:endParaRPr lang="ru-RU" sz="2000" dirty="0"/>
        </a:p>
      </dgm:t>
    </dgm:pt>
    <dgm:pt modelId="{66CEC234-639D-4324-8684-B3396970AD1B}" type="parTrans" cxnId="{11E434A0-C9F3-4DEC-9F05-9B89BE2CE86C}">
      <dgm:prSet/>
      <dgm:spPr/>
      <dgm:t>
        <a:bodyPr/>
        <a:lstStyle/>
        <a:p>
          <a:endParaRPr lang="ru-RU"/>
        </a:p>
      </dgm:t>
    </dgm:pt>
    <dgm:pt modelId="{D56364B8-EA03-4242-BCB3-74567F31B0CF}" type="sibTrans" cxnId="{11E434A0-C9F3-4DEC-9F05-9B89BE2CE86C}">
      <dgm:prSet/>
      <dgm:spPr/>
      <dgm:t>
        <a:bodyPr/>
        <a:lstStyle/>
        <a:p>
          <a:endParaRPr lang="ru-RU"/>
        </a:p>
      </dgm:t>
    </dgm:pt>
    <dgm:pt modelId="{DD352DBD-B381-4EB6-94E2-9AC5C6D7375C}">
      <dgm:prSet custT="1"/>
      <dgm:spPr/>
      <dgm:t>
        <a:bodyPr/>
        <a:lstStyle/>
        <a:p>
          <a:r>
            <a:rPr lang="ru-RU" sz="2000" dirty="0"/>
            <a:t>Сила сопротивления воздуха </a:t>
          </a:r>
          <a:r>
            <a:rPr lang="en-US" sz="2000" dirty="0"/>
            <a:t>(F</a:t>
          </a:r>
          <a:r>
            <a:rPr lang="ru-RU" sz="2000" baseline="-25000" dirty="0"/>
            <a:t>в</a:t>
          </a:r>
          <a:r>
            <a:rPr lang="ru-RU" sz="2000" baseline="0" dirty="0"/>
            <a:t>)</a:t>
          </a:r>
          <a:endParaRPr lang="ru-RU" sz="2000" dirty="0"/>
        </a:p>
      </dgm:t>
    </dgm:pt>
    <dgm:pt modelId="{E4827754-5B9F-4EC8-8883-A2DC90242AEC}" type="parTrans" cxnId="{EBE49395-3773-40D9-9B69-3D82B1FD9938}">
      <dgm:prSet/>
      <dgm:spPr/>
      <dgm:t>
        <a:bodyPr/>
        <a:lstStyle/>
        <a:p>
          <a:endParaRPr lang="ru-RU"/>
        </a:p>
      </dgm:t>
    </dgm:pt>
    <dgm:pt modelId="{89349936-47E9-4962-B274-3DB0B11EC6DC}" type="sibTrans" cxnId="{EBE49395-3773-40D9-9B69-3D82B1FD9938}">
      <dgm:prSet/>
      <dgm:spPr/>
      <dgm:t>
        <a:bodyPr/>
        <a:lstStyle/>
        <a:p>
          <a:endParaRPr lang="ru-RU"/>
        </a:p>
      </dgm:t>
    </dgm:pt>
    <dgm:pt modelId="{250BE916-9751-46AD-84F1-CB72F564D20C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/>
            <a:t>Сила инерции (</a:t>
          </a:r>
          <a:r>
            <a:rPr lang="en-US" sz="2000" dirty="0"/>
            <a:t>F</a:t>
          </a:r>
          <a:r>
            <a:rPr lang="ru-RU" sz="2000" baseline="-25000" dirty="0"/>
            <a:t>и</a:t>
          </a:r>
          <a:r>
            <a:rPr lang="ru-RU" sz="2000" baseline="0" dirty="0"/>
            <a:t>)</a:t>
          </a:r>
        </a:p>
        <a:p>
          <a:pPr>
            <a:spcAft>
              <a:spcPts val="0"/>
            </a:spcAft>
          </a:pPr>
          <a:r>
            <a:rPr lang="ru-RU" sz="2000" baseline="0" dirty="0"/>
            <a:t>(при разгоне)</a:t>
          </a:r>
          <a:endParaRPr lang="ru-RU" sz="2000" dirty="0"/>
        </a:p>
      </dgm:t>
    </dgm:pt>
    <dgm:pt modelId="{0BC5316E-AA2F-4E51-A5EB-3D87CD18440E}" type="parTrans" cxnId="{2D4A94E6-0084-4014-AAB2-6245C798FDF9}">
      <dgm:prSet/>
      <dgm:spPr/>
      <dgm:t>
        <a:bodyPr/>
        <a:lstStyle/>
        <a:p>
          <a:endParaRPr lang="ru-RU"/>
        </a:p>
      </dgm:t>
    </dgm:pt>
    <dgm:pt modelId="{44E39BC3-C88C-441B-AC3A-7DD783BD5B39}" type="sibTrans" cxnId="{2D4A94E6-0084-4014-AAB2-6245C798FDF9}">
      <dgm:prSet/>
      <dgm:spPr/>
      <dgm:t>
        <a:bodyPr/>
        <a:lstStyle/>
        <a:p>
          <a:endParaRPr lang="ru-RU"/>
        </a:p>
      </dgm:t>
    </dgm:pt>
    <dgm:pt modelId="{3EC74D24-C0B9-4C61-8455-AD749B1CDFCE}" type="pres">
      <dgm:prSet presAssocID="{3903F798-1E89-4075-8D85-DF89B81D15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A11DA64-739D-4D11-8937-76A53CF50910}" type="pres">
      <dgm:prSet presAssocID="{DB7EC1CC-9EEF-4BEA-8603-AFBB51D5E24D}" presName="root" presStyleCnt="0"/>
      <dgm:spPr/>
    </dgm:pt>
    <dgm:pt modelId="{7A269FCD-31CA-43BC-869B-C663359DF9D7}" type="pres">
      <dgm:prSet presAssocID="{DB7EC1CC-9EEF-4BEA-8603-AFBB51D5E24D}" presName="rootComposite" presStyleCnt="0"/>
      <dgm:spPr/>
    </dgm:pt>
    <dgm:pt modelId="{F2B24FD4-FBE1-4C44-AB79-DC1344CEE9BA}" type="pres">
      <dgm:prSet presAssocID="{DB7EC1CC-9EEF-4BEA-8603-AFBB51D5E24D}" presName="rootText" presStyleLbl="node1" presStyleIdx="0" presStyleCnt="2" custScaleX="125543" custScaleY="65439" custLinFactNeighborX="-55585" custLinFactNeighborY="1316"/>
      <dgm:spPr/>
    </dgm:pt>
    <dgm:pt modelId="{C0D27BBA-C5D8-47F0-8050-D80B0B4FC5AE}" type="pres">
      <dgm:prSet presAssocID="{DB7EC1CC-9EEF-4BEA-8603-AFBB51D5E24D}" presName="rootConnector" presStyleLbl="node1" presStyleIdx="0" presStyleCnt="2"/>
      <dgm:spPr/>
    </dgm:pt>
    <dgm:pt modelId="{1E40F813-7C02-4A3B-8B5D-4DAA3DC11060}" type="pres">
      <dgm:prSet presAssocID="{DB7EC1CC-9EEF-4BEA-8603-AFBB51D5E24D}" presName="childShape" presStyleCnt="0"/>
      <dgm:spPr/>
    </dgm:pt>
    <dgm:pt modelId="{1424D09C-B143-449E-85E2-E23E306D5CC8}" type="pres">
      <dgm:prSet presAssocID="{532B53DF-3982-4A84-9C20-BF4AF3E78107}" presName="Name13" presStyleLbl="parChTrans1D2" presStyleIdx="0" presStyleCnt="6"/>
      <dgm:spPr/>
    </dgm:pt>
    <dgm:pt modelId="{FC585C63-5DBB-4112-B885-449C3E7D0894}" type="pres">
      <dgm:prSet presAssocID="{3BF9E2E4-A4F3-46CA-A71B-38DB10D5F2BB}" presName="childText" presStyleLbl="bgAcc1" presStyleIdx="0" presStyleCnt="6" custScaleX="130380" custScaleY="73639" custLinFactNeighborX="-22380" custLinFactNeighborY="23801">
        <dgm:presLayoutVars>
          <dgm:bulletEnabled val="1"/>
        </dgm:presLayoutVars>
      </dgm:prSet>
      <dgm:spPr/>
    </dgm:pt>
    <dgm:pt modelId="{59079AF3-3754-4F28-88C6-3FB8BF42C1F3}" type="pres">
      <dgm:prSet presAssocID="{01833407-96A0-4568-B37C-41338F36A147}" presName="Name13" presStyleLbl="parChTrans1D2" presStyleIdx="1" presStyleCnt="6"/>
      <dgm:spPr/>
    </dgm:pt>
    <dgm:pt modelId="{672CBABD-4202-4289-83E3-1F45FAECF033}" type="pres">
      <dgm:prSet presAssocID="{A4831184-F3B2-4B2D-89AD-98EB06D31A34}" presName="childText" presStyleLbl="bgAcc1" presStyleIdx="1" presStyleCnt="6" custScaleX="130380" custScaleY="75596" custLinFactNeighborX="-22716" custLinFactNeighborY="52059">
        <dgm:presLayoutVars>
          <dgm:bulletEnabled val="1"/>
        </dgm:presLayoutVars>
      </dgm:prSet>
      <dgm:spPr/>
    </dgm:pt>
    <dgm:pt modelId="{B58ED60E-32D1-4A4A-8FED-948AEC7D5FCE}" type="pres">
      <dgm:prSet presAssocID="{04A80551-1711-4C8D-A2E8-5BB4CF8ABA80}" presName="root" presStyleCnt="0"/>
      <dgm:spPr/>
    </dgm:pt>
    <dgm:pt modelId="{DD623F6A-12C3-4BDC-8375-E850C2C6D2DC}" type="pres">
      <dgm:prSet presAssocID="{04A80551-1711-4C8D-A2E8-5BB4CF8ABA80}" presName="rootComposite" presStyleCnt="0"/>
      <dgm:spPr/>
    </dgm:pt>
    <dgm:pt modelId="{8ED6985F-9CC4-44E4-BCBF-A6873FB77BAB}" type="pres">
      <dgm:prSet presAssocID="{04A80551-1711-4C8D-A2E8-5BB4CF8ABA80}" presName="rootText" presStyleLbl="node1" presStyleIdx="1" presStyleCnt="2" custScaleX="137056" custScaleY="66621"/>
      <dgm:spPr/>
    </dgm:pt>
    <dgm:pt modelId="{2EEED2E8-3BCC-4DF4-BE71-F3249D5FBB26}" type="pres">
      <dgm:prSet presAssocID="{04A80551-1711-4C8D-A2E8-5BB4CF8ABA80}" presName="rootConnector" presStyleLbl="node1" presStyleIdx="1" presStyleCnt="2"/>
      <dgm:spPr/>
    </dgm:pt>
    <dgm:pt modelId="{78F4CEC5-9FA0-413D-9A59-3FD93664116E}" type="pres">
      <dgm:prSet presAssocID="{04A80551-1711-4C8D-A2E8-5BB4CF8ABA80}" presName="childShape" presStyleCnt="0"/>
      <dgm:spPr/>
    </dgm:pt>
    <dgm:pt modelId="{5C83214E-C0DE-49ED-9D86-F2285EC51BE2}" type="pres">
      <dgm:prSet presAssocID="{7C6A0699-D3E6-41B0-87C2-3CE323422CF1}" presName="Name13" presStyleLbl="parChTrans1D2" presStyleIdx="2" presStyleCnt="6"/>
      <dgm:spPr/>
    </dgm:pt>
    <dgm:pt modelId="{FD64897D-6F34-45A4-B94A-ABC2D3533BB8}" type="pres">
      <dgm:prSet presAssocID="{87BA9771-66FE-417C-AD7A-03E0123B5F0C}" presName="childText" presStyleLbl="bgAcc1" presStyleIdx="2" presStyleCnt="6" custScaleX="169473" custScaleY="52139" custLinFactNeighborX="21186" custLinFactNeighborY="-4689">
        <dgm:presLayoutVars>
          <dgm:bulletEnabled val="1"/>
        </dgm:presLayoutVars>
      </dgm:prSet>
      <dgm:spPr/>
    </dgm:pt>
    <dgm:pt modelId="{28F08ADF-33E4-4D2A-8BEB-4EF0F9D5A384}" type="pres">
      <dgm:prSet presAssocID="{66CEC234-639D-4324-8684-B3396970AD1B}" presName="Name13" presStyleLbl="parChTrans1D2" presStyleIdx="3" presStyleCnt="6"/>
      <dgm:spPr/>
    </dgm:pt>
    <dgm:pt modelId="{CEC2264C-9B52-4648-8C46-B51DDFAC70D0}" type="pres">
      <dgm:prSet presAssocID="{8A59DCA0-5197-428B-BDBD-81449A759746}" presName="childText" presStyleLbl="bgAcc1" presStyleIdx="3" presStyleCnt="6" custScaleX="167675" custScaleY="48664" custLinFactNeighborX="23873" custLinFactNeighborY="-14353">
        <dgm:presLayoutVars>
          <dgm:bulletEnabled val="1"/>
        </dgm:presLayoutVars>
      </dgm:prSet>
      <dgm:spPr/>
    </dgm:pt>
    <dgm:pt modelId="{7EE6DA1B-9B7D-4C58-86AB-1844C1D9C9B7}" type="pres">
      <dgm:prSet presAssocID="{E4827754-5B9F-4EC8-8883-A2DC90242AEC}" presName="Name13" presStyleLbl="parChTrans1D2" presStyleIdx="4" presStyleCnt="6"/>
      <dgm:spPr/>
    </dgm:pt>
    <dgm:pt modelId="{771D8A10-7D0D-4BC1-94A8-9F618FD8D334}" type="pres">
      <dgm:prSet presAssocID="{DD352DBD-B381-4EB6-94E2-9AC5C6D7375C}" presName="childText" presStyleLbl="bgAcc1" presStyleIdx="4" presStyleCnt="6" custScaleX="167639" custScaleY="49605" custLinFactNeighborX="22898" custLinFactNeighborY="-21113">
        <dgm:presLayoutVars>
          <dgm:bulletEnabled val="1"/>
        </dgm:presLayoutVars>
      </dgm:prSet>
      <dgm:spPr/>
    </dgm:pt>
    <dgm:pt modelId="{6BBD400C-AF59-4E41-94D7-6A54DAFC9841}" type="pres">
      <dgm:prSet presAssocID="{0BC5316E-AA2F-4E51-A5EB-3D87CD18440E}" presName="Name13" presStyleLbl="parChTrans1D2" presStyleIdx="5" presStyleCnt="6"/>
      <dgm:spPr/>
    </dgm:pt>
    <dgm:pt modelId="{CD0FF31F-6F54-42CF-96BA-21118A9197D2}" type="pres">
      <dgm:prSet presAssocID="{250BE916-9751-46AD-84F1-CB72F564D20C}" presName="childText" presStyleLbl="bgAcc1" presStyleIdx="5" presStyleCnt="6" custScaleX="165542" custScaleY="57754" custLinFactNeighborX="25357" custLinFactNeighborY="-27859">
        <dgm:presLayoutVars>
          <dgm:bulletEnabled val="1"/>
        </dgm:presLayoutVars>
      </dgm:prSet>
      <dgm:spPr/>
    </dgm:pt>
  </dgm:ptLst>
  <dgm:cxnLst>
    <dgm:cxn modelId="{1A3B8303-0605-4451-BB20-842A5CCB9284}" type="presOf" srcId="{3903F798-1E89-4075-8D85-DF89B81D1505}" destId="{3EC74D24-C0B9-4C61-8455-AD749B1CDFCE}" srcOrd="0" destOrd="0" presId="urn:microsoft.com/office/officeart/2005/8/layout/hierarchy3"/>
    <dgm:cxn modelId="{063C9309-1536-4512-9EFA-ACBABA30199E}" type="presOf" srcId="{0BC5316E-AA2F-4E51-A5EB-3D87CD18440E}" destId="{6BBD400C-AF59-4E41-94D7-6A54DAFC9841}" srcOrd="0" destOrd="0" presId="urn:microsoft.com/office/officeart/2005/8/layout/hierarchy3"/>
    <dgm:cxn modelId="{BB4DBC0D-E645-4185-9BE8-45B468DE322C}" type="presOf" srcId="{DB7EC1CC-9EEF-4BEA-8603-AFBB51D5E24D}" destId="{F2B24FD4-FBE1-4C44-AB79-DC1344CEE9BA}" srcOrd="0" destOrd="0" presId="urn:microsoft.com/office/officeart/2005/8/layout/hierarchy3"/>
    <dgm:cxn modelId="{B09BB40E-0096-45C6-A9B9-FC62874360CA}" type="presOf" srcId="{DD352DBD-B381-4EB6-94E2-9AC5C6D7375C}" destId="{771D8A10-7D0D-4BC1-94A8-9F618FD8D334}" srcOrd="0" destOrd="0" presId="urn:microsoft.com/office/officeart/2005/8/layout/hierarchy3"/>
    <dgm:cxn modelId="{7FAF1D15-8E87-4355-8FAD-49F85FF63041}" type="presOf" srcId="{532B53DF-3982-4A84-9C20-BF4AF3E78107}" destId="{1424D09C-B143-449E-85E2-E23E306D5CC8}" srcOrd="0" destOrd="0" presId="urn:microsoft.com/office/officeart/2005/8/layout/hierarchy3"/>
    <dgm:cxn modelId="{9C3F3E19-1C5E-45B5-832C-EE5C141F57FD}" srcId="{DB7EC1CC-9EEF-4BEA-8603-AFBB51D5E24D}" destId="{A4831184-F3B2-4B2D-89AD-98EB06D31A34}" srcOrd="1" destOrd="0" parTransId="{01833407-96A0-4568-B37C-41338F36A147}" sibTransId="{D44C194E-773A-4766-8073-E5E40335EAC8}"/>
    <dgm:cxn modelId="{C2FBC427-8CE4-45B9-82FF-F43CEDE79074}" type="presOf" srcId="{DB7EC1CC-9EEF-4BEA-8603-AFBB51D5E24D}" destId="{C0D27BBA-C5D8-47F0-8050-D80B0B4FC5AE}" srcOrd="1" destOrd="0" presId="urn:microsoft.com/office/officeart/2005/8/layout/hierarchy3"/>
    <dgm:cxn modelId="{B9639C39-A1B0-43C4-ADDE-8C661D2D45AF}" srcId="{DB7EC1CC-9EEF-4BEA-8603-AFBB51D5E24D}" destId="{3BF9E2E4-A4F3-46CA-A71B-38DB10D5F2BB}" srcOrd="0" destOrd="0" parTransId="{532B53DF-3982-4A84-9C20-BF4AF3E78107}" sibTransId="{D15C3A13-2ECF-4B3B-806B-F36BC242C21E}"/>
    <dgm:cxn modelId="{1799F43F-E4E3-4460-96BE-BFB7B1466AF9}" srcId="{3903F798-1E89-4075-8D85-DF89B81D1505}" destId="{04A80551-1711-4C8D-A2E8-5BB4CF8ABA80}" srcOrd="1" destOrd="0" parTransId="{C3739468-7AF3-4749-83B8-15EAD6B67D12}" sibTransId="{20BB7A5B-0F5E-44F7-99AE-65DB497EBB5E}"/>
    <dgm:cxn modelId="{09D96669-5083-42DB-BB41-62FC9FCA4FB0}" srcId="{04A80551-1711-4C8D-A2E8-5BB4CF8ABA80}" destId="{87BA9771-66FE-417C-AD7A-03E0123B5F0C}" srcOrd="0" destOrd="0" parTransId="{7C6A0699-D3E6-41B0-87C2-3CE323422CF1}" sibTransId="{F0D13460-628A-4191-A4AB-836A55B2E37C}"/>
    <dgm:cxn modelId="{55A5CE69-90D4-4875-9956-0DA13E1BC346}" type="presOf" srcId="{E4827754-5B9F-4EC8-8883-A2DC90242AEC}" destId="{7EE6DA1B-9B7D-4C58-86AB-1844C1D9C9B7}" srcOrd="0" destOrd="0" presId="urn:microsoft.com/office/officeart/2005/8/layout/hierarchy3"/>
    <dgm:cxn modelId="{AE0B4A75-D4E9-4FC4-A836-2E692957FB47}" type="presOf" srcId="{8A59DCA0-5197-428B-BDBD-81449A759746}" destId="{CEC2264C-9B52-4648-8C46-B51DDFAC70D0}" srcOrd="0" destOrd="0" presId="urn:microsoft.com/office/officeart/2005/8/layout/hierarchy3"/>
    <dgm:cxn modelId="{1EA1118F-340A-49CE-92AE-DD05377EEBDA}" type="presOf" srcId="{87BA9771-66FE-417C-AD7A-03E0123B5F0C}" destId="{FD64897D-6F34-45A4-B94A-ABC2D3533BB8}" srcOrd="0" destOrd="0" presId="urn:microsoft.com/office/officeart/2005/8/layout/hierarchy3"/>
    <dgm:cxn modelId="{EBE49395-3773-40D9-9B69-3D82B1FD9938}" srcId="{04A80551-1711-4C8D-A2E8-5BB4CF8ABA80}" destId="{DD352DBD-B381-4EB6-94E2-9AC5C6D7375C}" srcOrd="2" destOrd="0" parTransId="{E4827754-5B9F-4EC8-8883-A2DC90242AEC}" sibTransId="{89349936-47E9-4962-B274-3DB0B11EC6DC}"/>
    <dgm:cxn modelId="{6082AC98-1C27-4A96-9798-D15A10C5B32C}" type="presOf" srcId="{3BF9E2E4-A4F3-46CA-A71B-38DB10D5F2BB}" destId="{FC585C63-5DBB-4112-B885-449C3E7D0894}" srcOrd="0" destOrd="0" presId="urn:microsoft.com/office/officeart/2005/8/layout/hierarchy3"/>
    <dgm:cxn modelId="{11E434A0-C9F3-4DEC-9F05-9B89BE2CE86C}" srcId="{04A80551-1711-4C8D-A2E8-5BB4CF8ABA80}" destId="{8A59DCA0-5197-428B-BDBD-81449A759746}" srcOrd="1" destOrd="0" parTransId="{66CEC234-639D-4324-8684-B3396970AD1B}" sibTransId="{D56364B8-EA03-4242-BCB3-74567F31B0CF}"/>
    <dgm:cxn modelId="{08B5B8A2-3058-43D1-A5BD-AAC6531573E2}" type="presOf" srcId="{01833407-96A0-4568-B37C-41338F36A147}" destId="{59079AF3-3754-4F28-88C6-3FB8BF42C1F3}" srcOrd="0" destOrd="0" presId="urn:microsoft.com/office/officeart/2005/8/layout/hierarchy3"/>
    <dgm:cxn modelId="{845E62AF-3C45-4923-9469-C79D3B6A95FA}" type="presOf" srcId="{04A80551-1711-4C8D-A2E8-5BB4CF8ABA80}" destId="{2EEED2E8-3BCC-4DF4-BE71-F3249D5FBB26}" srcOrd="1" destOrd="0" presId="urn:microsoft.com/office/officeart/2005/8/layout/hierarchy3"/>
    <dgm:cxn modelId="{F98FCDBF-5CC2-40E2-9D92-5741713B8515}" type="presOf" srcId="{7C6A0699-D3E6-41B0-87C2-3CE323422CF1}" destId="{5C83214E-C0DE-49ED-9D86-F2285EC51BE2}" srcOrd="0" destOrd="0" presId="urn:microsoft.com/office/officeart/2005/8/layout/hierarchy3"/>
    <dgm:cxn modelId="{5CBBC9C9-DEA6-4DE0-BF9A-30068A39B4AC}" type="presOf" srcId="{04A80551-1711-4C8D-A2E8-5BB4CF8ABA80}" destId="{8ED6985F-9CC4-44E4-BCBF-A6873FB77BAB}" srcOrd="0" destOrd="0" presId="urn:microsoft.com/office/officeart/2005/8/layout/hierarchy3"/>
    <dgm:cxn modelId="{830640CE-9206-4204-8E12-B4D3276F8EFB}" type="presOf" srcId="{250BE916-9751-46AD-84F1-CB72F564D20C}" destId="{CD0FF31F-6F54-42CF-96BA-21118A9197D2}" srcOrd="0" destOrd="0" presId="urn:microsoft.com/office/officeart/2005/8/layout/hierarchy3"/>
    <dgm:cxn modelId="{BA9DABDC-4DAC-48B9-BA18-0AE3B105F1F5}" type="presOf" srcId="{A4831184-F3B2-4B2D-89AD-98EB06D31A34}" destId="{672CBABD-4202-4289-83E3-1F45FAECF033}" srcOrd="0" destOrd="0" presId="urn:microsoft.com/office/officeart/2005/8/layout/hierarchy3"/>
    <dgm:cxn modelId="{2D4A94E6-0084-4014-AAB2-6245C798FDF9}" srcId="{04A80551-1711-4C8D-A2E8-5BB4CF8ABA80}" destId="{250BE916-9751-46AD-84F1-CB72F564D20C}" srcOrd="3" destOrd="0" parTransId="{0BC5316E-AA2F-4E51-A5EB-3D87CD18440E}" sibTransId="{44E39BC3-C88C-441B-AC3A-7DD783BD5B39}"/>
    <dgm:cxn modelId="{2BD236EB-0F7C-401D-B396-AC22CDB4FE74}" type="presOf" srcId="{66CEC234-639D-4324-8684-B3396970AD1B}" destId="{28F08ADF-33E4-4D2A-8BEB-4EF0F9D5A384}" srcOrd="0" destOrd="0" presId="urn:microsoft.com/office/officeart/2005/8/layout/hierarchy3"/>
    <dgm:cxn modelId="{B7D029F0-8F10-40DB-9374-F2E8B41F3154}" srcId="{3903F798-1E89-4075-8D85-DF89B81D1505}" destId="{DB7EC1CC-9EEF-4BEA-8603-AFBB51D5E24D}" srcOrd="0" destOrd="0" parTransId="{8F0C3BFC-74F6-4EF4-B9D1-377F7A523D2D}" sibTransId="{A010A036-49B7-4608-A347-32581644E2A4}"/>
    <dgm:cxn modelId="{504BDB13-2C04-476C-A8AF-D6E5EE45EF5E}" type="presParOf" srcId="{3EC74D24-C0B9-4C61-8455-AD749B1CDFCE}" destId="{0A11DA64-739D-4D11-8937-76A53CF50910}" srcOrd="0" destOrd="0" presId="urn:microsoft.com/office/officeart/2005/8/layout/hierarchy3"/>
    <dgm:cxn modelId="{91C8BECB-1395-49C8-83F5-43C35168C943}" type="presParOf" srcId="{0A11DA64-739D-4D11-8937-76A53CF50910}" destId="{7A269FCD-31CA-43BC-869B-C663359DF9D7}" srcOrd="0" destOrd="0" presId="urn:microsoft.com/office/officeart/2005/8/layout/hierarchy3"/>
    <dgm:cxn modelId="{DE116CB8-6EAF-4036-851B-EBE952C9AFE7}" type="presParOf" srcId="{7A269FCD-31CA-43BC-869B-C663359DF9D7}" destId="{F2B24FD4-FBE1-4C44-AB79-DC1344CEE9BA}" srcOrd="0" destOrd="0" presId="urn:microsoft.com/office/officeart/2005/8/layout/hierarchy3"/>
    <dgm:cxn modelId="{FBE0BBD8-6054-41AB-8228-639073C289A3}" type="presParOf" srcId="{7A269FCD-31CA-43BC-869B-C663359DF9D7}" destId="{C0D27BBA-C5D8-47F0-8050-D80B0B4FC5AE}" srcOrd="1" destOrd="0" presId="urn:microsoft.com/office/officeart/2005/8/layout/hierarchy3"/>
    <dgm:cxn modelId="{3758D29E-ED7D-4997-AA9A-9BF3C6E78FF3}" type="presParOf" srcId="{0A11DA64-739D-4D11-8937-76A53CF50910}" destId="{1E40F813-7C02-4A3B-8B5D-4DAA3DC11060}" srcOrd="1" destOrd="0" presId="urn:microsoft.com/office/officeart/2005/8/layout/hierarchy3"/>
    <dgm:cxn modelId="{6EE5E4E5-F65C-4688-8509-6B818D434C8F}" type="presParOf" srcId="{1E40F813-7C02-4A3B-8B5D-4DAA3DC11060}" destId="{1424D09C-B143-449E-85E2-E23E306D5CC8}" srcOrd="0" destOrd="0" presId="urn:microsoft.com/office/officeart/2005/8/layout/hierarchy3"/>
    <dgm:cxn modelId="{47DF2C4C-9DF0-4155-8970-B0DE576CEBE6}" type="presParOf" srcId="{1E40F813-7C02-4A3B-8B5D-4DAA3DC11060}" destId="{FC585C63-5DBB-4112-B885-449C3E7D0894}" srcOrd="1" destOrd="0" presId="urn:microsoft.com/office/officeart/2005/8/layout/hierarchy3"/>
    <dgm:cxn modelId="{4B4AA585-0A18-4EE2-A39F-712F99CFF133}" type="presParOf" srcId="{1E40F813-7C02-4A3B-8B5D-4DAA3DC11060}" destId="{59079AF3-3754-4F28-88C6-3FB8BF42C1F3}" srcOrd="2" destOrd="0" presId="urn:microsoft.com/office/officeart/2005/8/layout/hierarchy3"/>
    <dgm:cxn modelId="{C57BFE6F-6771-48F1-B87E-9EADBA60CBBA}" type="presParOf" srcId="{1E40F813-7C02-4A3B-8B5D-4DAA3DC11060}" destId="{672CBABD-4202-4289-83E3-1F45FAECF033}" srcOrd="3" destOrd="0" presId="urn:microsoft.com/office/officeart/2005/8/layout/hierarchy3"/>
    <dgm:cxn modelId="{248D13C6-C3E0-48AB-AA2B-356E3A2B5A35}" type="presParOf" srcId="{3EC74D24-C0B9-4C61-8455-AD749B1CDFCE}" destId="{B58ED60E-32D1-4A4A-8FED-948AEC7D5FCE}" srcOrd="1" destOrd="0" presId="urn:microsoft.com/office/officeart/2005/8/layout/hierarchy3"/>
    <dgm:cxn modelId="{C60266F8-96B3-4DA4-BF29-664F135FF23C}" type="presParOf" srcId="{B58ED60E-32D1-4A4A-8FED-948AEC7D5FCE}" destId="{DD623F6A-12C3-4BDC-8375-E850C2C6D2DC}" srcOrd="0" destOrd="0" presId="urn:microsoft.com/office/officeart/2005/8/layout/hierarchy3"/>
    <dgm:cxn modelId="{187BAF12-38F9-4DB1-A07F-200EFDB2213F}" type="presParOf" srcId="{DD623F6A-12C3-4BDC-8375-E850C2C6D2DC}" destId="{8ED6985F-9CC4-44E4-BCBF-A6873FB77BAB}" srcOrd="0" destOrd="0" presId="urn:microsoft.com/office/officeart/2005/8/layout/hierarchy3"/>
    <dgm:cxn modelId="{44D31D06-3A33-4BD5-88C3-E7EB4CB2AE9D}" type="presParOf" srcId="{DD623F6A-12C3-4BDC-8375-E850C2C6D2DC}" destId="{2EEED2E8-3BCC-4DF4-BE71-F3249D5FBB26}" srcOrd="1" destOrd="0" presId="urn:microsoft.com/office/officeart/2005/8/layout/hierarchy3"/>
    <dgm:cxn modelId="{846F2E1F-04C4-4919-BA81-162C8A91DF7E}" type="presParOf" srcId="{B58ED60E-32D1-4A4A-8FED-948AEC7D5FCE}" destId="{78F4CEC5-9FA0-413D-9A59-3FD93664116E}" srcOrd="1" destOrd="0" presId="urn:microsoft.com/office/officeart/2005/8/layout/hierarchy3"/>
    <dgm:cxn modelId="{766A65DE-82FA-4D3C-A134-F14195D77C31}" type="presParOf" srcId="{78F4CEC5-9FA0-413D-9A59-3FD93664116E}" destId="{5C83214E-C0DE-49ED-9D86-F2285EC51BE2}" srcOrd="0" destOrd="0" presId="urn:microsoft.com/office/officeart/2005/8/layout/hierarchy3"/>
    <dgm:cxn modelId="{CC82AD82-E88C-4FDC-B15E-B60FD7D9453D}" type="presParOf" srcId="{78F4CEC5-9FA0-413D-9A59-3FD93664116E}" destId="{FD64897D-6F34-45A4-B94A-ABC2D3533BB8}" srcOrd="1" destOrd="0" presId="urn:microsoft.com/office/officeart/2005/8/layout/hierarchy3"/>
    <dgm:cxn modelId="{704A3CA0-8950-4E04-BE66-507AEB82B2BE}" type="presParOf" srcId="{78F4CEC5-9FA0-413D-9A59-3FD93664116E}" destId="{28F08ADF-33E4-4D2A-8BEB-4EF0F9D5A384}" srcOrd="2" destOrd="0" presId="urn:microsoft.com/office/officeart/2005/8/layout/hierarchy3"/>
    <dgm:cxn modelId="{FD0BD1C3-E478-430F-BE42-5999FC300E52}" type="presParOf" srcId="{78F4CEC5-9FA0-413D-9A59-3FD93664116E}" destId="{CEC2264C-9B52-4648-8C46-B51DDFAC70D0}" srcOrd="3" destOrd="0" presId="urn:microsoft.com/office/officeart/2005/8/layout/hierarchy3"/>
    <dgm:cxn modelId="{E9C7FFCC-9A68-45D8-97A0-98D6F0F05595}" type="presParOf" srcId="{78F4CEC5-9FA0-413D-9A59-3FD93664116E}" destId="{7EE6DA1B-9B7D-4C58-86AB-1844C1D9C9B7}" srcOrd="4" destOrd="0" presId="urn:microsoft.com/office/officeart/2005/8/layout/hierarchy3"/>
    <dgm:cxn modelId="{08166674-C1B4-4858-91D2-DDA2BFD46AAA}" type="presParOf" srcId="{78F4CEC5-9FA0-413D-9A59-3FD93664116E}" destId="{771D8A10-7D0D-4BC1-94A8-9F618FD8D334}" srcOrd="5" destOrd="0" presId="urn:microsoft.com/office/officeart/2005/8/layout/hierarchy3"/>
    <dgm:cxn modelId="{F3CF4F60-15F0-4021-BD2F-E8B2EC281F05}" type="presParOf" srcId="{78F4CEC5-9FA0-413D-9A59-3FD93664116E}" destId="{6BBD400C-AF59-4E41-94D7-6A54DAFC9841}" srcOrd="6" destOrd="0" presId="urn:microsoft.com/office/officeart/2005/8/layout/hierarchy3"/>
    <dgm:cxn modelId="{0E2C9F8C-3DD4-40C0-8CD4-A70B49781AAE}" type="presParOf" srcId="{78F4CEC5-9FA0-413D-9A59-3FD93664116E}" destId="{CD0FF31F-6F54-42CF-96BA-21118A9197D2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9CE5F9-F9FD-4BEC-B155-93ECB7A9444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E9F409-2B5D-45CC-A4B4-E5DD4882314A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>
              <a:solidFill>
                <a:schemeClr val="bg1"/>
              </a:solidFill>
              <a:cs typeface="Times New Roman" panose="02020603050405020304" pitchFamily="18" charset="0"/>
            </a:rPr>
            <a:t>для карбюраторных двигателей</a:t>
          </a:r>
          <a:endParaRPr lang="ru-RU" sz="2000" dirty="0">
            <a:solidFill>
              <a:schemeClr val="bg1"/>
            </a:solidFill>
          </a:endParaRPr>
        </a:p>
      </dgm:t>
    </dgm:pt>
    <dgm:pt modelId="{F6337C25-62E0-49D5-B01C-54FD8C555EDE}" type="parTrans" cxnId="{93BCB340-BA0B-4BD7-9B33-1F3C510C8F6A}">
      <dgm:prSet/>
      <dgm:spPr/>
      <dgm:t>
        <a:bodyPr/>
        <a:lstStyle/>
        <a:p>
          <a:endParaRPr lang="ru-RU"/>
        </a:p>
      </dgm:t>
    </dgm:pt>
    <dgm:pt modelId="{864C84AD-158E-4383-94C1-B3C6518740E1}" type="sibTrans" cxnId="{93BCB340-BA0B-4BD7-9B33-1F3C510C8F6A}">
      <dgm:prSet/>
      <dgm:spPr/>
      <dgm:t>
        <a:bodyPr/>
        <a:lstStyle/>
        <a:p>
          <a:endParaRPr lang="ru-RU"/>
        </a:p>
      </dgm:t>
    </dgm:pt>
    <dgm:pt modelId="{D82F3D30-4ED6-4350-BAE4-7357E3D3280D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2000" dirty="0">
              <a:solidFill>
                <a:srgbClr val="354483"/>
              </a:solidFill>
              <a:cs typeface="Times New Roman" panose="02020603050405020304" pitchFamily="18" charset="0"/>
            </a:rPr>
            <a:t>a=b=c=1</a:t>
          </a:r>
          <a:endParaRPr lang="ru-RU" sz="2000" dirty="0"/>
        </a:p>
      </dgm:t>
    </dgm:pt>
    <dgm:pt modelId="{FD96ABAB-27C8-499B-A884-53E9E2501614}" type="parTrans" cxnId="{9B0418CB-4FB4-4CC9-AFBA-CB1D03AC6FB7}">
      <dgm:prSet/>
      <dgm:spPr/>
      <dgm:t>
        <a:bodyPr/>
        <a:lstStyle/>
        <a:p>
          <a:endParaRPr lang="ru-RU"/>
        </a:p>
      </dgm:t>
    </dgm:pt>
    <dgm:pt modelId="{A914E2CB-1CA7-4EFB-9A55-719B531C86C2}" type="sibTrans" cxnId="{9B0418CB-4FB4-4CC9-AFBA-CB1D03AC6FB7}">
      <dgm:prSet/>
      <dgm:spPr/>
      <dgm:t>
        <a:bodyPr/>
        <a:lstStyle/>
        <a:p>
          <a:endParaRPr lang="ru-RU"/>
        </a:p>
      </dgm:t>
    </dgm:pt>
    <dgm:pt modelId="{CD8593E2-A74C-4C4B-A32D-7E83F04960F7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>
              <a:solidFill>
                <a:schemeClr val="bg1"/>
              </a:solidFill>
              <a:cs typeface="Times New Roman" panose="02020603050405020304" pitchFamily="18" charset="0"/>
            </a:rPr>
            <a:t>для 2-хтактных дизелей</a:t>
          </a:r>
          <a:endParaRPr lang="ru-RU" sz="2000" dirty="0">
            <a:solidFill>
              <a:schemeClr val="bg1"/>
            </a:solidFill>
          </a:endParaRPr>
        </a:p>
      </dgm:t>
    </dgm:pt>
    <dgm:pt modelId="{E05364FA-C0D7-42C8-B452-825F1A077E2F}" type="parTrans" cxnId="{FED292A5-FC21-4C15-82D5-A622B52EC9C4}">
      <dgm:prSet/>
      <dgm:spPr/>
      <dgm:t>
        <a:bodyPr/>
        <a:lstStyle/>
        <a:p>
          <a:endParaRPr lang="ru-RU"/>
        </a:p>
      </dgm:t>
    </dgm:pt>
    <dgm:pt modelId="{DC7610BA-CE09-4316-B960-81701F0FF225}" type="sibTrans" cxnId="{FED292A5-FC21-4C15-82D5-A622B52EC9C4}">
      <dgm:prSet/>
      <dgm:spPr/>
      <dgm:t>
        <a:bodyPr/>
        <a:lstStyle/>
        <a:p>
          <a:endParaRPr lang="ru-RU"/>
        </a:p>
      </dgm:t>
    </dgm:pt>
    <dgm:pt modelId="{F587A506-0668-4A60-A8AB-AF0E859DF3B6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2000" dirty="0">
              <a:solidFill>
                <a:srgbClr val="354483"/>
              </a:solidFill>
              <a:cs typeface="Times New Roman" panose="02020603050405020304" pitchFamily="18" charset="0"/>
            </a:rPr>
            <a:t>a=0,87</a:t>
          </a:r>
          <a:endParaRPr lang="ru-RU" sz="2000" dirty="0"/>
        </a:p>
      </dgm:t>
    </dgm:pt>
    <dgm:pt modelId="{27D1FADF-4EBC-4037-B070-B21BB8A36FE3}" type="parTrans" cxnId="{BF9BA63D-4249-423D-89C8-68A67BC4F361}">
      <dgm:prSet/>
      <dgm:spPr/>
      <dgm:t>
        <a:bodyPr/>
        <a:lstStyle/>
        <a:p>
          <a:endParaRPr lang="ru-RU"/>
        </a:p>
      </dgm:t>
    </dgm:pt>
    <dgm:pt modelId="{E7F0C5CD-4FC7-4C1C-9A17-9C2070B4FA19}" type="sibTrans" cxnId="{BF9BA63D-4249-423D-89C8-68A67BC4F361}">
      <dgm:prSet/>
      <dgm:spPr/>
      <dgm:t>
        <a:bodyPr/>
        <a:lstStyle/>
        <a:p>
          <a:endParaRPr lang="ru-RU"/>
        </a:p>
      </dgm:t>
    </dgm:pt>
    <dgm:pt modelId="{E404D171-8620-4A22-9B1C-15542A88C70D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2000" dirty="0">
              <a:solidFill>
                <a:srgbClr val="354483"/>
              </a:solidFill>
              <a:cs typeface="Times New Roman" panose="02020603050405020304" pitchFamily="18" charset="0"/>
            </a:rPr>
            <a:t>b=1,13</a:t>
          </a:r>
          <a:endParaRPr lang="ru-RU" sz="2000" dirty="0"/>
        </a:p>
      </dgm:t>
    </dgm:pt>
    <dgm:pt modelId="{4CBDDFA4-D8D6-436D-B730-391B2DE917A7}" type="parTrans" cxnId="{3DCAA26D-D8AF-4500-B537-FC790AA10BD5}">
      <dgm:prSet/>
      <dgm:spPr/>
      <dgm:t>
        <a:bodyPr/>
        <a:lstStyle/>
        <a:p>
          <a:endParaRPr lang="ru-RU"/>
        </a:p>
      </dgm:t>
    </dgm:pt>
    <dgm:pt modelId="{21109854-E714-4231-BAA3-FDFAED01AAA6}" type="sibTrans" cxnId="{3DCAA26D-D8AF-4500-B537-FC790AA10BD5}">
      <dgm:prSet/>
      <dgm:spPr/>
      <dgm:t>
        <a:bodyPr/>
        <a:lstStyle/>
        <a:p>
          <a:endParaRPr lang="ru-RU"/>
        </a:p>
      </dgm:t>
    </dgm:pt>
    <dgm:pt modelId="{D7523D4C-7B2F-4130-9B74-5D5BC31807FC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>
              <a:solidFill>
                <a:schemeClr val="bg1"/>
              </a:solidFill>
              <a:cs typeface="Times New Roman" panose="02020603050405020304" pitchFamily="18" charset="0"/>
            </a:rPr>
            <a:t>для 4-хтактных дизелей </a:t>
          </a:r>
          <a:endParaRPr lang="ru-RU" sz="2000" dirty="0">
            <a:solidFill>
              <a:schemeClr val="bg1"/>
            </a:solidFill>
          </a:endParaRPr>
        </a:p>
      </dgm:t>
    </dgm:pt>
    <dgm:pt modelId="{974A6F51-B9FE-4292-B618-6EA294AEF89D}" type="parTrans" cxnId="{8DE539A4-390A-4DD0-B75E-EA224B126653}">
      <dgm:prSet/>
      <dgm:spPr/>
      <dgm:t>
        <a:bodyPr/>
        <a:lstStyle/>
        <a:p>
          <a:endParaRPr lang="ru-RU"/>
        </a:p>
      </dgm:t>
    </dgm:pt>
    <dgm:pt modelId="{C4589C35-7463-4BC6-AA6E-3C75994F0DFA}" type="sibTrans" cxnId="{8DE539A4-390A-4DD0-B75E-EA224B126653}">
      <dgm:prSet/>
      <dgm:spPr/>
      <dgm:t>
        <a:bodyPr/>
        <a:lstStyle/>
        <a:p>
          <a:endParaRPr lang="ru-RU"/>
        </a:p>
      </dgm:t>
    </dgm:pt>
    <dgm:pt modelId="{0ECA7EE2-935C-497A-878C-043ED36AB28A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2000" dirty="0">
              <a:solidFill>
                <a:srgbClr val="354483"/>
              </a:solidFill>
              <a:cs typeface="Times New Roman" panose="02020603050405020304" pitchFamily="18" charset="0"/>
            </a:rPr>
            <a:t>a=0,53</a:t>
          </a:r>
          <a:endParaRPr lang="ru-RU" sz="2000" dirty="0"/>
        </a:p>
      </dgm:t>
    </dgm:pt>
    <dgm:pt modelId="{819070E4-25D6-4A4E-80DD-25655A5A1348}" type="parTrans" cxnId="{CBA2680D-D75D-4EBE-BF1E-5F588FA6C26E}">
      <dgm:prSet/>
      <dgm:spPr/>
      <dgm:t>
        <a:bodyPr/>
        <a:lstStyle/>
        <a:p>
          <a:endParaRPr lang="ru-RU"/>
        </a:p>
      </dgm:t>
    </dgm:pt>
    <dgm:pt modelId="{60E448F2-3F0C-4174-A8FC-36495D9842D6}" type="sibTrans" cxnId="{CBA2680D-D75D-4EBE-BF1E-5F588FA6C26E}">
      <dgm:prSet/>
      <dgm:spPr/>
      <dgm:t>
        <a:bodyPr/>
        <a:lstStyle/>
        <a:p>
          <a:endParaRPr lang="ru-RU"/>
        </a:p>
      </dgm:t>
    </dgm:pt>
    <dgm:pt modelId="{2216140D-FD92-4EE5-A008-21C6E4530294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2000" dirty="0">
              <a:solidFill>
                <a:srgbClr val="354483"/>
              </a:solidFill>
              <a:cs typeface="Times New Roman" panose="02020603050405020304" pitchFamily="18" charset="0"/>
            </a:rPr>
            <a:t>b=1,56</a:t>
          </a:r>
          <a:endParaRPr lang="ru-RU" sz="2000" dirty="0"/>
        </a:p>
      </dgm:t>
    </dgm:pt>
    <dgm:pt modelId="{5E7B7D6D-5D8E-4031-B9E8-E8B755C67B7B}" type="parTrans" cxnId="{10A5D624-49AD-46C4-AD29-B3063A7CFB87}">
      <dgm:prSet/>
      <dgm:spPr/>
      <dgm:t>
        <a:bodyPr/>
        <a:lstStyle/>
        <a:p>
          <a:endParaRPr lang="ru-RU"/>
        </a:p>
      </dgm:t>
    </dgm:pt>
    <dgm:pt modelId="{91EA028B-60E0-4BDB-9727-AE35CB937EB0}" type="sibTrans" cxnId="{10A5D624-49AD-46C4-AD29-B3063A7CFB87}">
      <dgm:prSet/>
      <dgm:spPr/>
      <dgm:t>
        <a:bodyPr/>
        <a:lstStyle/>
        <a:p>
          <a:endParaRPr lang="ru-RU"/>
        </a:p>
      </dgm:t>
    </dgm:pt>
    <dgm:pt modelId="{7A7974FD-AF7D-44B8-85F1-099E14DAA765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2000" dirty="0">
              <a:solidFill>
                <a:srgbClr val="354483"/>
              </a:solidFill>
              <a:cs typeface="Times New Roman" panose="02020603050405020304" pitchFamily="18" charset="0"/>
            </a:rPr>
            <a:t>c=1</a:t>
          </a:r>
          <a:endParaRPr lang="ru-RU" sz="2000" dirty="0"/>
        </a:p>
      </dgm:t>
    </dgm:pt>
    <dgm:pt modelId="{DF6B57FB-52A2-48CD-A184-37E962217087}" type="parTrans" cxnId="{2896EA22-3327-4285-8BA0-49319C50D333}">
      <dgm:prSet/>
      <dgm:spPr/>
      <dgm:t>
        <a:bodyPr/>
        <a:lstStyle/>
        <a:p>
          <a:endParaRPr lang="ru-RU"/>
        </a:p>
      </dgm:t>
    </dgm:pt>
    <dgm:pt modelId="{08D5914B-AF66-499B-9799-5C39AEA56FE9}" type="sibTrans" cxnId="{2896EA22-3327-4285-8BA0-49319C50D333}">
      <dgm:prSet/>
      <dgm:spPr/>
      <dgm:t>
        <a:bodyPr/>
        <a:lstStyle/>
        <a:p>
          <a:endParaRPr lang="ru-RU"/>
        </a:p>
      </dgm:t>
    </dgm:pt>
    <dgm:pt modelId="{850CAA41-2060-4BE6-B34F-AD6A9DF9DB67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2000" dirty="0">
              <a:solidFill>
                <a:srgbClr val="354483"/>
              </a:solidFill>
              <a:cs typeface="Times New Roman" panose="02020603050405020304" pitchFamily="18" charset="0"/>
            </a:rPr>
            <a:t>c=1,09</a:t>
          </a:r>
          <a:endParaRPr lang="ru-RU" sz="2000" dirty="0"/>
        </a:p>
      </dgm:t>
    </dgm:pt>
    <dgm:pt modelId="{809D8943-3C6E-4365-A238-E86FD7EAA4B8}" type="parTrans" cxnId="{BB120939-0E17-499F-8053-C608B7DE5404}">
      <dgm:prSet/>
      <dgm:spPr/>
      <dgm:t>
        <a:bodyPr/>
        <a:lstStyle/>
        <a:p>
          <a:endParaRPr lang="ru-RU"/>
        </a:p>
      </dgm:t>
    </dgm:pt>
    <dgm:pt modelId="{6B503189-8DC3-4D09-BB62-7083310B917D}" type="sibTrans" cxnId="{BB120939-0E17-499F-8053-C608B7DE5404}">
      <dgm:prSet/>
      <dgm:spPr/>
      <dgm:t>
        <a:bodyPr/>
        <a:lstStyle/>
        <a:p>
          <a:endParaRPr lang="ru-RU"/>
        </a:p>
      </dgm:t>
    </dgm:pt>
    <dgm:pt modelId="{9B0727AE-76FB-4738-B900-DDDC92E7A318}" type="pres">
      <dgm:prSet presAssocID="{379CE5F9-F9FD-4BEC-B155-93ECB7A94446}" presName="Name0" presStyleCnt="0">
        <dgm:presLayoutVars>
          <dgm:dir/>
          <dgm:animLvl val="lvl"/>
          <dgm:resizeHandles val="exact"/>
        </dgm:presLayoutVars>
      </dgm:prSet>
      <dgm:spPr/>
    </dgm:pt>
    <dgm:pt modelId="{DD6AFF55-A27C-45EC-9243-871B2A872092}" type="pres">
      <dgm:prSet presAssocID="{CCE9F409-2B5D-45CC-A4B4-E5DD4882314A}" presName="composite" presStyleCnt="0"/>
      <dgm:spPr/>
    </dgm:pt>
    <dgm:pt modelId="{361FA181-2D25-48B2-8132-3EFBA815E4AA}" type="pres">
      <dgm:prSet presAssocID="{CCE9F409-2B5D-45CC-A4B4-E5DD4882314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B1747A77-A0BF-4E21-8864-941C29D0007E}" type="pres">
      <dgm:prSet presAssocID="{CCE9F409-2B5D-45CC-A4B4-E5DD4882314A}" presName="desTx" presStyleLbl="alignAccFollowNode1" presStyleIdx="0" presStyleCnt="3">
        <dgm:presLayoutVars>
          <dgm:bulletEnabled val="1"/>
        </dgm:presLayoutVars>
      </dgm:prSet>
      <dgm:spPr/>
    </dgm:pt>
    <dgm:pt modelId="{29B4BC6F-58DF-4265-B04A-752B924C7803}" type="pres">
      <dgm:prSet presAssocID="{864C84AD-158E-4383-94C1-B3C6518740E1}" presName="space" presStyleCnt="0"/>
      <dgm:spPr/>
    </dgm:pt>
    <dgm:pt modelId="{07E54818-6D50-4804-A3F7-6C4958332FF1}" type="pres">
      <dgm:prSet presAssocID="{CD8593E2-A74C-4C4B-A32D-7E83F04960F7}" presName="composite" presStyleCnt="0"/>
      <dgm:spPr/>
    </dgm:pt>
    <dgm:pt modelId="{6DCC2B9E-07AD-42E8-A0AF-A3B6E8E9900D}" type="pres">
      <dgm:prSet presAssocID="{CD8593E2-A74C-4C4B-A32D-7E83F04960F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D2F9539-2967-4D32-BD56-F53E906458F5}" type="pres">
      <dgm:prSet presAssocID="{CD8593E2-A74C-4C4B-A32D-7E83F04960F7}" presName="desTx" presStyleLbl="alignAccFollowNode1" presStyleIdx="1" presStyleCnt="3">
        <dgm:presLayoutVars>
          <dgm:bulletEnabled val="1"/>
        </dgm:presLayoutVars>
      </dgm:prSet>
      <dgm:spPr/>
    </dgm:pt>
    <dgm:pt modelId="{E0FEFF8F-8986-4066-9F52-6E72B8E6EBA9}" type="pres">
      <dgm:prSet presAssocID="{DC7610BA-CE09-4316-B960-81701F0FF225}" presName="space" presStyleCnt="0"/>
      <dgm:spPr/>
    </dgm:pt>
    <dgm:pt modelId="{4F433DF2-08E4-42E0-81D2-0916F32F8AF5}" type="pres">
      <dgm:prSet presAssocID="{D7523D4C-7B2F-4130-9B74-5D5BC31807FC}" presName="composite" presStyleCnt="0"/>
      <dgm:spPr/>
    </dgm:pt>
    <dgm:pt modelId="{157521EC-F8D6-4CB1-A841-E8FFBB446D92}" type="pres">
      <dgm:prSet presAssocID="{D7523D4C-7B2F-4130-9B74-5D5BC31807F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7311DD1A-D7C4-479C-869E-A9B7BB767614}" type="pres">
      <dgm:prSet presAssocID="{D7523D4C-7B2F-4130-9B74-5D5BC31807FC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09502209-6403-4E61-B8C5-7148AE6AFA94}" type="presOf" srcId="{D82F3D30-4ED6-4350-BAE4-7357E3D3280D}" destId="{B1747A77-A0BF-4E21-8864-941C29D0007E}" srcOrd="0" destOrd="0" presId="urn:microsoft.com/office/officeart/2005/8/layout/hList1"/>
    <dgm:cxn modelId="{87E4B609-8BF2-472B-9AEB-E6DB60F7C812}" type="presOf" srcId="{CCE9F409-2B5D-45CC-A4B4-E5DD4882314A}" destId="{361FA181-2D25-48B2-8132-3EFBA815E4AA}" srcOrd="0" destOrd="0" presId="urn:microsoft.com/office/officeart/2005/8/layout/hList1"/>
    <dgm:cxn modelId="{CBA2680D-D75D-4EBE-BF1E-5F588FA6C26E}" srcId="{D7523D4C-7B2F-4130-9B74-5D5BC31807FC}" destId="{0ECA7EE2-935C-497A-878C-043ED36AB28A}" srcOrd="0" destOrd="0" parTransId="{819070E4-25D6-4A4E-80DD-25655A5A1348}" sibTransId="{60E448F2-3F0C-4174-A8FC-36495D9842D6}"/>
    <dgm:cxn modelId="{0F03181E-3475-44E2-A14B-4E40D43B168A}" type="presOf" srcId="{7A7974FD-AF7D-44B8-85F1-099E14DAA765}" destId="{4D2F9539-2967-4D32-BD56-F53E906458F5}" srcOrd="0" destOrd="2" presId="urn:microsoft.com/office/officeart/2005/8/layout/hList1"/>
    <dgm:cxn modelId="{B13A7822-B6A0-49C7-AA87-3DDFA0EA0BBB}" type="presOf" srcId="{0ECA7EE2-935C-497A-878C-043ED36AB28A}" destId="{7311DD1A-D7C4-479C-869E-A9B7BB767614}" srcOrd="0" destOrd="0" presId="urn:microsoft.com/office/officeart/2005/8/layout/hList1"/>
    <dgm:cxn modelId="{2896EA22-3327-4285-8BA0-49319C50D333}" srcId="{CD8593E2-A74C-4C4B-A32D-7E83F04960F7}" destId="{7A7974FD-AF7D-44B8-85F1-099E14DAA765}" srcOrd="2" destOrd="0" parTransId="{DF6B57FB-52A2-48CD-A184-37E962217087}" sibTransId="{08D5914B-AF66-499B-9799-5C39AEA56FE9}"/>
    <dgm:cxn modelId="{10A5D624-49AD-46C4-AD29-B3063A7CFB87}" srcId="{D7523D4C-7B2F-4130-9B74-5D5BC31807FC}" destId="{2216140D-FD92-4EE5-A008-21C6E4530294}" srcOrd="1" destOrd="0" parTransId="{5E7B7D6D-5D8E-4031-B9E8-E8B755C67B7B}" sibTransId="{91EA028B-60E0-4BDB-9727-AE35CB937EB0}"/>
    <dgm:cxn modelId="{977A9E2A-CB54-4035-939A-F6169E9650BA}" type="presOf" srcId="{CD8593E2-A74C-4C4B-A32D-7E83F04960F7}" destId="{6DCC2B9E-07AD-42E8-A0AF-A3B6E8E9900D}" srcOrd="0" destOrd="0" presId="urn:microsoft.com/office/officeart/2005/8/layout/hList1"/>
    <dgm:cxn modelId="{98BBBD2A-105B-4F4B-A661-4DA823102506}" type="presOf" srcId="{379CE5F9-F9FD-4BEC-B155-93ECB7A94446}" destId="{9B0727AE-76FB-4738-B900-DDDC92E7A318}" srcOrd="0" destOrd="0" presId="urn:microsoft.com/office/officeart/2005/8/layout/hList1"/>
    <dgm:cxn modelId="{434EF62E-D867-443B-8DEF-F1F16FE72430}" type="presOf" srcId="{E404D171-8620-4A22-9B1C-15542A88C70D}" destId="{4D2F9539-2967-4D32-BD56-F53E906458F5}" srcOrd="0" destOrd="1" presId="urn:microsoft.com/office/officeart/2005/8/layout/hList1"/>
    <dgm:cxn modelId="{BB120939-0E17-499F-8053-C608B7DE5404}" srcId="{D7523D4C-7B2F-4130-9B74-5D5BC31807FC}" destId="{850CAA41-2060-4BE6-B34F-AD6A9DF9DB67}" srcOrd="2" destOrd="0" parTransId="{809D8943-3C6E-4365-A238-E86FD7EAA4B8}" sibTransId="{6B503189-8DC3-4D09-BB62-7083310B917D}"/>
    <dgm:cxn modelId="{BF9BA63D-4249-423D-89C8-68A67BC4F361}" srcId="{CD8593E2-A74C-4C4B-A32D-7E83F04960F7}" destId="{F587A506-0668-4A60-A8AB-AF0E859DF3B6}" srcOrd="0" destOrd="0" parTransId="{27D1FADF-4EBC-4037-B070-B21BB8A36FE3}" sibTransId="{E7F0C5CD-4FC7-4C1C-9A17-9C2070B4FA19}"/>
    <dgm:cxn modelId="{93BCB340-BA0B-4BD7-9B33-1F3C510C8F6A}" srcId="{379CE5F9-F9FD-4BEC-B155-93ECB7A94446}" destId="{CCE9F409-2B5D-45CC-A4B4-E5DD4882314A}" srcOrd="0" destOrd="0" parTransId="{F6337C25-62E0-49D5-B01C-54FD8C555EDE}" sibTransId="{864C84AD-158E-4383-94C1-B3C6518740E1}"/>
    <dgm:cxn modelId="{3DCAA26D-D8AF-4500-B537-FC790AA10BD5}" srcId="{CD8593E2-A74C-4C4B-A32D-7E83F04960F7}" destId="{E404D171-8620-4A22-9B1C-15542A88C70D}" srcOrd="1" destOrd="0" parTransId="{4CBDDFA4-D8D6-436D-B730-391B2DE917A7}" sibTransId="{21109854-E714-4231-BAA3-FDFAED01AAA6}"/>
    <dgm:cxn modelId="{35185A87-A0C7-4BD7-AFEC-B1B1C9C2CEC7}" type="presOf" srcId="{850CAA41-2060-4BE6-B34F-AD6A9DF9DB67}" destId="{7311DD1A-D7C4-479C-869E-A9B7BB767614}" srcOrd="0" destOrd="2" presId="urn:microsoft.com/office/officeart/2005/8/layout/hList1"/>
    <dgm:cxn modelId="{58B9AB9A-6494-4981-AEA2-B5D3ACF8066D}" type="presOf" srcId="{D7523D4C-7B2F-4130-9B74-5D5BC31807FC}" destId="{157521EC-F8D6-4CB1-A841-E8FFBB446D92}" srcOrd="0" destOrd="0" presId="urn:microsoft.com/office/officeart/2005/8/layout/hList1"/>
    <dgm:cxn modelId="{8DE539A4-390A-4DD0-B75E-EA224B126653}" srcId="{379CE5F9-F9FD-4BEC-B155-93ECB7A94446}" destId="{D7523D4C-7B2F-4130-9B74-5D5BC31807FC}" srcOrd="2" destOrd="0" parTransId="{974A6F51-B9FE-4292-B618-6EA294AEF89D}" sibTransId="{C4589C35-7463-4BC6-AA6E-3C75994F0DFA}"/>
    <dgm:cxn modelId="{FED292A5-FC21-4C15-82D5-A622B52EC9C4}" srcId="{379CE5F9-F9FD-4BEC-B155-93ECB7A94446}" destId="{CD8593E2-A74C-4C4B-A32D-7E83F04960F7}" srcOrd="1" destOrd="0" parTransId="{E05364FA-C0D7-42C8-B452-825F1A077E2F}" sibTransId="{DC7610BA-CE09-4316-B960-81701F0FF225}"/>
    <dgm:cxn modelId="{52A84EA6-4CFB-477E-973A-EB08EBC043D9}" type="presOf" srcId="{2216140D-FD92-4EE5-A008-21C6E4530294}" destId="{7311DD1A-D7C4-479C-869E-A9B7BB767614}" srcOrd="0" destOrd="1" presId="urn:microsoft.com/office/officeart/2005/8/layout/hList1"/>
    <dgm:cxn modelId="{9B0418CB-4FB4-4CC9-AFBA-CB1D03AC6FB7}" srcId="{CCE9F409-2B5D-45CC-A4B4-E5DD4882314A}" destId="{D82F3D30-4ED6-4350-BAE4-7357E3D3280D}" srcOrd="0" destOrd="0" parTransId="{FD96ABAB-27C8-499B-A884-53E9E2501614}" sibTransId="{A914E2CB-1CA7-4EFB-9A55-719B531C86C2}"/>
    <dgm:cxn modelId="{457922FD-6FE9-4893-9085-83883AF975B0}" type="presOf" srcId="{F587A506-0668-4A60-A8AB-AF0E859DF3B6}" destId="{4D2F9539-2967-4D32-BD56-F53E906458F5}" srcOrd="0" destOrd="0" presId="urn:microsoft.com/office/officeart/2005/8/layout/hList1"/>
    <dgm:cxn modelId="{8B5FA4BE-2EE7-4F43-AF06-0CA64B245983}" type="presParOf" srcId="{9B0727AE-76FB-4738-B900-DDDC92E7A318}" destId="{DD6AFF55-A27C-45EC-9243-871B2A872092}" srcOrd="0" destOrd="0" presId="urn:microsoft.com/office/officeart/2005/8/layout/hList1"/>
    <dgm:cxn modelId="{76249925-500D-49BC-BDF9-8520E8C64E2E}" type="presParOf" srcId="{DD6AFF55-A27C-45EC-9243-871B2A872092}" destId="{361FA181-2D25-48B2-8132-3EFBA815E4AA}" srcOrd="0" destOrd="0" presId="urn:microsoft.com/office/officeart/2005/8/layout/hList1"/>
    <dgm:cxn modelId="{A75382C1-CFAC-4DF8-B94B-775BDA6AC608}" type="presParOf" srcId="{DD6AFF55-A27C-45EC-9243-871B2A872092}" destId="{B1747A77-A0BF-4E21-8864-941C29D0007E}" srcOrd="1" destOrd="0" presId="urn:microsoft.com/office/officeart/2005/8/layout/hList1"/>
    <dgm:cxn modelId="{CB369313-3842-4B3E-9207-EC5B6ABD0497}" type="presParOf" srcId="{9B0727AE-76FB-4738-B900-DDDC92E7A318}" destId="{29B4BC6F-58DF-4265-B04A-752B924C7803}" srcOrd="1" destOrd="0" presId="urn:microsoft.com/office/officeart/2005/8/layout/hList1"/>
    <dgm:cxn modelId="{C5CCC12E-8649-43B2-B3AD-942370ECBBCC}" type="presParOf" srcId="{9B0727AE-76FB-4738-B900-DDDC92E7A318}" destId="{07E54818-6D50-4804-A3F7-6C4958332FF1}" srcOrd="2" destOrd="0" presId="urn:microsoft.com/office/officeart/2005/8/layout/hList1"/>
    <dgm:cxn modelId="{8B551EE5-8E56-4471-9A77-069D9A414660}" type="presParOf" srcId="{07E54818-6D50-4804-A3F7-6C4958332FF1}" destId="{6DCC2B9E-07AD-42E8-A0AF-A3B6E8E9900D}" srcOrd="0" destOrd="0" presId="urn:microsoft.com/office/officeart/2005/8/layout/hList1"/>
    <dgm:cxn modelId="{9458AD21-195D-4511-A09A-BC22B1E6655D}" type="presParOf" srcId="{07E54818-6D50-4804-A3F7-6C4958332FF1}" destId="{4D2F9539-2967-4D32-BD56-F53E906458F5}" srcOrd="1" destOrd="0" presId="urn:microsoft.com/office/officeart/2005/8/layout/hList1"/>
    <dgm:cxn modelId="{58245890-FBA1-4C5F-AC60-11611C1EEF13}" type="presParOf" srcId="{9B0727AE-76FB-4738-B900-DDDC92E7A318}" destId="{E0FEFF8F-8986-4066-9F52-6E72B8E6EBA9}" srcOrd="3" destOrd="0" presId="urn:microsoft.com/office/officeart/2005/8/layout/hList1"/>
    <dgm:cxn modelId="{B10A70E7-C039-47DE-BC9D-A77454D5F793}" type="presParOf" srcId="{9B0727AE-76FB-4738-B900-DDDC92E7A318}" destId="{4F433DF2-08E4-42E0-81D2-0916F32F8AF5}" srcOrd="4" destOrd="0" presId="urn:microsoft.com/office/officeart/2005/8/layout/hList1"/>
    <dgm:cxn modelId="{83D2D1EE-566B-4A0C-9BAB-F6EE37060B40}" type="presParOf" srcId="{4F433DF2-08E4-42E0-81D2-0916F32F8AF5}" destId="{157521EC-F8D6-4CB1-A841-E8FFBB446D92}" srcOrd="0" destOrd="0" presId="urn:microsoft.com/office/officeart/2005/8/layout/hList1"/>
    <dgm:cxn modelId="{C7B1660B-DEC4-478B-9BA8-51D759EE09C4}" type="presParOf" srcId="{4F433DF2-08E4-42E0-81D2-0916F32F8AF5}" destId="{7311DD1A-D7C4-479C-869E-A9B7BB76761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9CE5F9-F9FD-4BEC-B155-93ECB7A9444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E9F409-2B5D-45CC-A4B4-E5DD4882314A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/>
            <a:t>Для бензиновых двигателей</a:t>
          </a:r>
          <a:endParaRPr lang="ru-RU" sz="2000" dirty="0">
            <a:solidFill>
              <a:schemeClr val="bg1"/>
            </a:solidFill>
          </a:endParaRPr>
        </a:p>
      </dgm:t>
    </dgm:pt>
    <dgm:pt modelId="{F6337C25-62E0-49D5-B01C-54FD8C555EDE}" type="parTrans" cxnId="{93BCB340-BA0B-4BD7-9B33-1F3C510C8F6A}">
      <dgm:prSet/>
      <dgm:spPr/>
      <dgm:t>
        <a:bodyPr/>
        <a:lstStyle/>
        <a:p>
          <a:endParaRPr lang="ru-RU"/>
        </a:p>
      </dgm:t>
    </dgm:pt>
    <dgm:pt modelId="{864C84AD-158E-4383-94C1-B3C6518740E1}" type="sibTrans" cxnId="{93BCB340-BA0B-4BD7-9B33-1F3C510C8F6A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D82F3D30-4ED6-4350-BAE4-7357E3D3280D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ru-RU" sz="2000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ru-RU" sz="2000" i="0">
                        <a:solidFill>
                          <a:srgbClr val="1F284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ru-RU" sz="2000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0,5</m:t>
                        </m:r>
                      </m:num>
                      <m:den>
                        <m:d>
                          <m:dPr>
                            <m:ctrlP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ru-RU" sz="2000" i="1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ru-RU" sz="2000" i="1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ru-RU" sz="2000" i="1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  <m:r>
                          <a:rPr lang="ru-RU" sz="2000" b="0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</m:den>
                    </m:f>
                  </m:oMath>
                </m:oMathPara>
              </a14:m>
              <a:endParaRPr lang="ru-RU" sz="2000" dirty="0">
                <a:solidFill>
                  <a:srgbClr val="1F284C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dgm:t>
        </dgm:pt>
      </mc:Choice>
      <mc:Fallback xmlns="">
        <dgm:pt modelId="{D82F3D30-4ED6-4350-BAE4-7357E3D3280D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𝑐=0,5∕〖(1−𝑘_𝑛 )</a:t>
              </a:r>
              <a:r>
                <a:rPr lang="ru-RU" sz="2000" b="0" i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;〗</a:t>
              </a:r>
              <a:endParaRPr lang="ru-RU" sz="2000" dirty="0">
                <a:solidFill>
                  <a:srgbClr val="1F284C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dgm:t>
        </dgm:pt>
      </mc:Fallback>
    </mc:AlternateContent>
    <dgm:pt modelId="{FD96ABAB-27C8-499B-A884-53E9E2501614}" type="parTrans" cxnId="{9B0418CB-4FB4-4CC9-AFBA-CB1D03AC6FB7}">
      <dgm:prSet/>
      <dgm:spPr/>
      <dgm:t>
        <a:bodyPr/>
        <a:lstStyle/>
        <a:p>
          <a:endParaRPr lang="ru-RU"/>
        </a:p>
      </dgm:t>
    </dgm:pt>
    <dgm:pt modelId="{A914E2CB-1CA7-4EFB-9A55-719B531C86C2}" type="sibTrans" cxnId="{9B0418CB-4FB4-4CC9-AFBA-CB1D03AC6FB7}">
      <dgm:prSet/>
      <dgm:spPr/>
      <dgm:t>
        <a:bodyPr/>
        <a:lstStyle/>
        <a:p>
          <a:endParaRPr lang="ru-RU"/>
        </a:p>
      </dgm:t>
    </dgm:pt>
    <dgm:pt modelId="{CD8593E2-A74C-4C4B-A32D-7E83F04960F7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/>
            <a:t>Для двигателей, снабжённых ограничителем или регулятором частоты вращения (дизель)</a:t>
          </a:r>
          <a:endParaRPr lang="ru-RU" sz="2000" dirty="0">
            <a:solidFill>
              <a:schemeClr val="bg1"/>
            </a:solidFill>
          </a:endParaRPr>
        </a:p>
      </dgm:t>
    </dgm:pt>
    <dgm:pt modelId="{E05364FA-C0D7-42C8-B452-825F1A077E2F}" type="parTrans" cxnId="{FED292A5-FC21-4C15-82D5-A622B52EC9C4}">
      <dgm:prSet/>
      <dgm:spPr/>
      <dgm:t>
        <a:bodyPr/>
        <a:lstStyle/>
        <a:p>
          <a:endParaRPr lang="ru-RU"/>
        </a:p>
      </dgm:t>
    </dgm:pt>
    <dgm:pt modelId="{DC7610BA-CE09-4316-B960-81701F0FF225}" type="sibTrans" cxnId="{FED292A5-FC21-4C15-82D5-A622B52EC9C4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5E0E11D0-D40B-4F9B-B0C1-2E308B198367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14:m>
                <m:oMath xmlns:m="http://schemas.openxmlformats.org/officeDocument/2006/math">
                  <m:r>
                    <a:rPr lang="ru-RU" sz="2000" i="1" smtClean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𝑏</m:t>
                  </m:r>
                  <m:r>
                    <a:rPr lang="ru-RU" sz="2000" i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=2∙</m:t>
                  </m:r>
                  <m:r>
                    <a:rPr lang="ru-RU" sz="2000" i="1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𝑐</m:t>
                  </m:r>
                  <m:r>
                    <a:rPr lang="ru-RU" sz="2000" i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−1</m:t>
                  </m:r>
                </m:oMath>
              </a14:m>
              <a:r>
                <a:rPr lang="ru-RU" sz="2000" dirty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;</a:t>
              </a:r>
            </a:p>
          </dgm:t>
        </dgm:pt>
      </mc:Choice>
      <mc:Fallback xmlns="">
        <dgm:pt modelId="{5E0E11D0-D40B-4F9B-B0C1-2E308B198367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</a:rPr>
                <a:t>𝑏=2∙𝑐−1</a:t>
              </a:r>
              <a:r>
                <a:rPr lang="ru-RU" sz="2000" dirty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;</a:t>
              </a:r>
            </a:p>
          </dgm:t>
        </dgm:pt>
      </mc:Fallback>
    </mc:AlternateContent>
    <dgm:pt modelId="{0B0EF878-7B25-4F13-97BF-9E577F45C632}" type="parTrans" cxnId="{7A3F211A-7A11-46DA-8B97-051CAC37F2CA}">
      <dgm:prSet/>
      <dgm:spPr/>
      <dgm:t>
        <a:bodyPr/>
        <a:lstStyle/>
        <a:p>
          <a:endParaRPr lang="ru-RU"/>
        </a:p>
      </dgm:t>
    </dgm:pt>
    <dgm:pt modelId="{0D176287-CD16-4EAB-89FB-FF61E8A02D3A}" type="sibTrans" cxnId="{7A3F211A-7A11-46DA-8B97-051CAC37F2CA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BC2BCD6F-A9FC-41DE-B5BC-0B71FE5A4962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14:m>
                <m:oMath xmlns:m="http://schemas.openxmlformats.org/officeDocument/2006/math">
                  <m:r>
                    <a:rPr lang="ru-RU" sz="2000" i="1" smtClean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𝑎</m:t>
                  </m:r>
                  <m:r>
                    <a:rPr lang="ru-RU" sz="2000" i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=2−</m:t>
                  </m:r>
                  <m:r>
                    <a:rPr lang="ru-RU" sz="2000" i="1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𝑐</m:t>
                  </m:r>
                </m:oMath>
              </a14:m>
              <a:r>
                <a:rPr lang="ru-RU" sz="2000" dirty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;</a:t>
              </a:r>
            </a:p>
          </dgm:t>
        </dgm:pt>
      </mc:Choice>
      <mc:Fallback xmlns="">
        <dgm:pt modelId="{BC2BCD6F-A9FC-41DE-B5BC-0B71FE5A4962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</a:rPr>
                <a:t>𝑎=2−𝑐</a:t>
              </a:r>
              <a:r>
                <a:rPr lang="ru-RU" sz="2000" dirty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;</a:t>
              </a:r>
            </a:p>
          </dgm:t>
        </dgm:pt>
      </mc:Fallback>
    </mc:AlternateContent>
    <dgm:pt modelId="{B2F54B95-54DA-4B6C-A5E0-7A044EFD69EB}" type="parTrans" cxnId="{D5C2F982-D8CE-40A7-B7BA-0D7D5BF789CC}">
      <dgm:prSet/>
      <dgm:spPr/>
      <dgm:t>
        <a:bodyPr/>
        <a:lstStyle/>
        <a:p>
          <a:endParaRPr lang="ru-RU"/>
        </a:p>
      </dgm:t>
    </dgm:pt>
    <dgm:pt modelId="{4FF7768C-8297-4C95-B776-93CC07A6F291}" type="sibTrans" cxnId="{D5C2F982-D8CE-40A7-B7BA-0D7D5BF789CC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5EF4ED5C-9BDE-49CC-8A87-809756D9C9EC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ru-RU" sz="2000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sz="2000" i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ru-RU" sz="2000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ru-RU" sz="2000" dirty="0">
                <a:solidFill>
                  <a:srgbClr val="1F284C"/>
                </a:solidFill>
              </a:endParaRPr>
            </a:p>
          </dgm:t>
        </dgm:pt>
      </mc:Choice>
      <mc:Fallback xmlns="">
        <dgm:pt modelId="{5EF4ED5C-9BDE-49CC-8A87-809756D9C9EC}">
          <dgm:prSet phldrT="[Текст]" custT="1"/>
          <dgm:spPr>
            <a:solidFill>
              <a:schemeClr val="bg1"/>
            </a:solidFill>
          </dgm:spPr>
          <dgm:t>
            <a:bodyPr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</a:rPr>
                <a:t>𝑘_𝑛=𝑛_𝑀∕𝑛_𝑃 </a:t>
              </a:r>
              <a:endParaRPr lang="ru-RU" sz="2000" dirty="0">
                <a:solidFill>
                  <a:srgbClr val="1F284C"/>
                </a:solidFill>
              </a:endParaRPr>
            </a:p>
          </dgm:t>
        </dgm:pt>
      </mc:Fallback>
    </mc:AlternateContent>
    <dgm:pt modelId="{403FA547-2D1F-490A-8997-90C8FB19E336}" type="parTrans" cxnId="{70D07914-A7C5-4173-BB72-D69ED5184337}">
      <dgm:prSet/>
      <dgm:spPr/>
      <dgm:t>
        <a:bodyPr/>
        <a:lstStyle/>
        <a:p>
          <a:endParaRPr lang="ru-RU"/>
        </a:p>
      </dgm:t>
    </dgm:pt>
    <dgm:pt modelId="{91FBD734-983D-4EF5-AF7A-776449D94CA3}" type="sibTrans" cxnId="{70D07914-A7C5-4173-BB72-D69ED5184337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F587A506-0668-4A60-A8AB-AF0E859DF3B6}">
          <dgm:prSet phldrT="[Текст]" custT="1"/>
          <dgm:spPr>
            <a:solidFill>
              <a:schemeClr val="bg1">
                <a:alpha val="90000"/>
              </a:schemeClr>
            </a:solidFill>
          </dgm:spPr>
          <dgm:t>
            <a:bodyPr/>
            <a:lstStyle/>
            <a:p>
              <a:pPr marL="0" lvl="1" indent="0" algn="ctr" defTabSz="8890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ru-RU" sz="2000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sz="2000" i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ru-RU" sz="2000" i="1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ru-RU" sz="2000" i="1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ru-RU" sz="2000" i="1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ru-RU" sz="2000" i="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000" i="1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ru-RU" sz="2000" i="0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ru-RU" sz="2000" i="1">
                                        <a:solidFill>
                                          <a:srgbClr val="1F284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2000" i="1">
                                        <a:solidFill>
                                          <a:srgbClr val="1F284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ru-RU" sz="2000" i="1">
                                        <a:solidFill>
                                          <a:srgbClr val="1F284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ru-RU" sz="2000" i="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m:oMathPara>
              </a14:m>
              <a:endParaRPr lang="ru-RU" sz="2000" dirty="0">
                <a:solidFill>
                  <a:srgbClr val="1F284C"/>
                </a:solidFill>
              </a:endParaRPr>
            </a:p>
          </dgm:t>
        </dgm:pt>
      </mc:Choice>
      <mc:Fallback xmlns="">
        <dgm:pt modelId="{F587A506-0668-4A60-A8AB-AF0E859DF3B6}">
          <dgm:prSet phldrT="[Текст]" custT="1"/>
          <dgm:spPr>
            <a:solidFill>
              <a:schemeClr val="bg1">
                <a:alpha val="90000"/>
              </a:schemeClr>
            </a:solidFill>
          </dgm:spPr>
          <dgm:t>
            <a:bodyPr/>
            <a:lstStyle/>
            <a:p>
              <a:pPr marL="0" lvl="1" indent="0" algn="ctr" defTabSz="8890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</a:rPr>
                <a:t>𝑐=((𝑘_𝑚−1))/(1−𝑘_𝑛 )^2 </a:t>
              </a:r>
              <a:endParaRPr lang="ru-RU" sz="2000" dirty="0">
                <a:solidFill>
                  <a:srgbClr val="1F284C"/>
                </a:solidFill>
              </a:endParaRPr>
            </a:p>
          </dgm:t>
        </dgm:pt>
      </mc:Fallback>
    </mc:AlternateContent>
    <dgm:pt modelId="{E7F0C5CD-4FC7-4C1C-9A17-9C2070B4FA19}" type="sibTrans" cxnId="{BF9BA63D-4249-423D-89C8-68A67BC4F361}">
      <dgm:prSet/>
      <dgm:spPr/>
      <dgm:t>
        <a:bodyPr/>
        <a:lstStyle/>
        <a:p>
          <a:endParaRPr lang="ru-RU"/>
        </a:p>
      </dgm:t>
    </dgm:pt>
    <dgm:pt modelId="{27D1FADF-4EBC-4037-B070-B21BB8A36FE3}" type="parTrans" cxnId="{BF9BA63D-4249-423D-89C8-68A67BC4F361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2C16D5F5-24C7-45AA-9090-7AB5796F6958}">
          <dgm:prSet phldrT="[Текст]" custT="1"/>
          <dgm:spPr>
            <a:solidFill>
              <a:schemeClr val="bg1">
                <a:alpha val="90000"/>
              </a:schemeClr>
            </a:solidFill>
          </dgm:spPr>
          <dgm:t>
            <a:bodyPr/>
            <a:lstStyle/>
            <a:p>
              <a:pPr marL="0" marR="0" lvl="1" indent="0" algn="ctr" defTabSz="88900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14:m>
                <m:oMath xmlns:m="http://schemas.openxmlformats.org/officeDocument/2006/math">
                  <m:r>
                    <a:rPr lang="ru-RU" sz="2000" i="1" smtClean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𝑏</m:t>
                  </m:r>
                  <m:r>
                    <a:rPr lang="ru-RU" sz="2000" i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=2∙</m:t>
                  </m:r>
                  <m:sSub>
                    <m:sSubPr>
                      <m:ctrlPr>
                        <a:rPr lang="ru-RU" sz="20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ru-RU" sz="20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</m:e>
                    <m:sub>
                      <m:r>
                        <a:rPr lang="ru-RU" sz="20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  <m:r>
                    <a:rPr lang="ru-RU" sz="2000" i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∙</m:t>
                  </m:r>
                  <m:r>
                    <a:rPr lang="ru-RU" sz="2000" i="1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𝑐</m:t>
                  </m:r>
                </m:oMath>
              </a14:m>
              <a:r>
                <a:rPr lang="ru-RU" sz="2000" dirty="0">
                  <a:solidFill>
                    <a:srgbClr val="1F284C"/>
                  </a:solidFill>
                </a:rPr>
                <a:t>;</a:t>
              </a:r>
            </a:p>
          </dgm:t>
        </dgm:pt>
      </mc:Choice>
      <mc:Fallback xmlns="">
        <dgm:pt modelId="{2C16D5F5-24C7-45AA-9090-7AB5796F6958}">
          <dgm:prSet phldrT="[Текст]" custT="1"/>
          <dgm:spPr>
            <a:solidFill>
              <a:schemeClr val="bg1">
                <a:alpha val="90000"/>
              </a:schemeClr>
            </a:solidFill>
          </dgm:spPr>
          <dgm:t>
            <a:bodyPr/>
            <a:lstStyle/>
            <a:p>
              <a:pPr marL="0" marR="0" lvl="1" indent="0" algn="ctr" defTabSz="88900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</a:rPr>
                <a:t>𝑏=2∙𝑘_𝑛∙𝑐</a:t>
              </a:r>
              <a:r>
                <a:rPr lang="ru-RU" sz="2000" dirty="0">
                  <a:solidFill>
                    <a:srgbClr val="1F284C"/>
                  </a:solidFill>
                </a:rPr>
                <a:t>;</a:t>
              </a:r>
            </a:p>
          </dgm:t>
        </dgm:pt>
      </mc:Fallback>
    </mc:AlternateContent>
    <dgm:pt modelId="{BCC8D0D0-863F-40AC-812A-2D2FE5798DB9}" type="parTrans" cxnId="{E36923A3-9DAF-4EC5-A04C-0FEF900552E6}">
      <dgm:prSet/>
      <dgm:spPr/>
      <dgm:t>
        <a:bodyPr/>
        <a:lstStyle/>
        <a:p>
          <a:endParaRPr lang="ru-RU"/>
        </a:p>
      </dgm:t>
    </dgm:pt>
    <dgm:pt modelId="{0B3F1A1C-6089-4B46-BFC2-FA5C4E123C0D}" type="sibTrans" cxnId="{E36923A3-9DAF-4EC5-A04C-0FEF900552E6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9144A750-B634-49B1-ACF7-97C3E9A5D811}">
          <dgm:prSet phldrT="[Текст]" custT="1"/>
          <dgm:spPr>
            <a:solidFill>
              <a:schemeClr val="bg1">
                <a:alpha val="90000"/>
              </a:schemeClr>
            </a:solidFill>
          </dgm:spPr>
          <dgm:t>
            <a:bodyPr/>
            <a:lstStyle/>
            <a:p>
              <a:pPr marL="0" marR="0" lvl="1" indent="0" algn="ctr" defTabSz="88900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14:m>
                <m:oMath xmlns:m="http://schemas.openxmlformats.org/officeDocument/2006/math">
                  <m:r>
                    <a:rPr lang="ru-RU" sz="2000" i="1" smtClean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𝑎</m:t>
                  </m:r>
                  <m:r>
                    <a:rPr lang="ru-RU" sz="2000" i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=1+</m:t>
                  </m:r>
                  <m:r>
                    <a:rPr lang="ru-RU" sz="2000" i="1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𝑐</m:t>
                  </m:r>
                  <m:r>
                    <a:rPr lang="ru-RU" sz="2000" i="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−</m:t>
                  </m:r>
                  <m:r>
                    <a:rPr lang="ru-RU" sz="2000" i="1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𝑏</m:t>
                  </m:r>
                </m:oMath>
              </a14:m>
              <a:r>
                <a:rPr lang="ru-RU" sz="2000" dirty="0">
                  <a:solidFill>
                    <a:srgbClr val="1F284C"/>
                  </a:solidFill>
                </a:rPr>
                <a:t>;</a:t>
              </a:r>
            </a:p>
            <a:p>
              <a:pPr marL="0" lvl="1" indent="0" algn="ctr" defTabSz="8890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14:m>
                <m:oMathPara xmlns:m="http://schemas.openxmlformats.org/officeDocument/2006/math">
                  <m:oMathParaPr>
                    <m:jc m:val="center"/>
                  </m:oMathParaPr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ru-RU" sz="2000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ru-RU" sz="2000" i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ru-RU" sz="2000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sub>
                        </m:sSub>
                      </m:den>
                    </m:f>
                  </m:oMath>
                </m:oMathPara>
              </a14:m>
              <a:endParaRPr lang="ru-RU" sz="2000" dirty="0">
                <a:solidFill>
                  <a:srgbClr val="1F284C"/>
                </a:solidFill>
              </a:endParaRPr>
            </a:p>
          </dgm:t>
        </dgm:pt>
      </mc:Choice>
      <mc:Fallback xmlns="">
        <dgm:pt modelId="{9144A750-B634-49B1-ACF7-97C3E9A5D811}">
          <dgm:prSet phldrT="[Текст]" custT="1"/>
          <dgm:spPr>
            <a:solidFill>
              <a:schemeClr val="bg1">
                <a:alpha val="90000"/>
              </a:schemeClr>
            </a:solidFill>
          </dgm:spPr>
          <dgm:t>
            <a:bodyPr/>
            <a:lstStyle/>
            <a:p>
              <a:pPr marL="0" marR="0" lvl="1" indent="0" algn="ctr" defTabSz="88900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</a:rPr>
                <a:t>𝑎=1+𝑐−𝑏</a:t>
              </a:r>
              <a:r>
                <a:rPr lang="ru-RU" sz="2000" dirty="0">
                  <a:solidFill>
                    <a:srgbClr val="1F284C"/>
                  </a:solidFill>
                </a:rPr>
                <a:t>;</a:t>
              </a:r>
            </a:p>
            <a:p>
              <a:pPr marL="0" lvl="1" indent="0" algn="ctr" defTabSz="8890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2000" i="0">
                  <a:solidFill>
                    <a:srgbClr val="1F284C"/>
                  </a:solidFill>
                  <a:latin typeface="Cambria Math" panose="02040503050406030204" pitchFamily="18" charset="0"/>
                </a:rPr>
                <a:t>𝑘_𝑚=𝑀_𝑚𝑎𝑥∕𝑀_𝑃 </a:t>
              </a:r>
              <a:endParaRPr lang="ru-RU" sz="2000" dirty="0">
                <a:solidFill>
                  <a:srgbClr val="1F284C"/>
                </a:solidFill>
              </a:endParaRPr>
            </a:p>
          </dgm:t>
        </dgm:pt>
      </mc:Fallback>
    </mc:AlternateContent>
    <dgm:pt modelId="{B6AA35BF-ABA1-4E9C-AD66-6414300A2C13}" type="parTrans" cxnId="{3C6AC69A-0DC2-4F6A-876C-CFDD541C7289}">
      <dgm:prSet/>
      <dgm:spPr/>
      <dgm:t>
        <a:bodyPr/>
        <a:lstStyle/>
        <a:p>
          <a:endParaRPr lang="ru-RU"/>
        </a:p>
      </dgm:t>
    </dgm:pt>
    <dgm:pt modelId="{C726D7FF-E83C-41BB-8354-7ADCB961A026}" type="sibTrans" cxnId="{3C6AC69A-0DC2-4F6A-876C-CFDD541C7289}">
      <dgm:prSet/>
      <dgm:spPr/>
      <dgm:t>
        <a:bodyPr/>
        <a:lstStyle/>
        <a:p>
          <a:endParaRPr lang="ru-RU"/>
        </a:p>
      </dgm:t>
    </dgm:pt>
    <dgm:pt modelId="{9B0727AE-76FB-4738-B900-DDDC92E7A318}" type="pres">
      <dgm:prSet presAssocID="{379CE5F9-F9FD-4BEC-B155-93ECB7A94446}" presName="Name0" presStyleCnt="0">
        <dgm:presLayoutVars>
          <dgm:dir/>
          <dgm:animLvl val="lvl"/>
          <dgm:resizeHandles val="exact"/>
        </dgm:presLayoutVars>
      </dgm:prSet>
      <dgm:spPr/>
    </dgm:pt>
    <dgm:pt modelId="{DD6AFF55-A27C-45EC-9243-871B2A872092}" type="pres">
      <dgm:prSet presAssocID="{CCE9F409-2B5D-45CC-A4B4-E5DD4882314A}" presName="composite" presStyleCnt="0"/>
      <dgm:spPr/>
    </dgm:pt>
    <dgm:pt modelId="{361FA181-2D25-48B2-8132-3EFBA815E4AA}" type="pres">
      <dgm:prSet presAssocID="{CCE9F409-2B5D-45CC-A4B4-E5DD4882314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B1747A77-A0BF-4E21-8864-941C29D0007E}" type="pres">
      <dgm:prSet presAssocID="{CCE9F409-2B5D-45CC-A4B4-E5DD4882314A}" presName="desTx" presStyleLbl="alignAccFollowNode1" presStyleIdx="0" presStyleCnt="2">
        <dgm:presLayoutVars>
          <dgm:bulletEnabled val="1"/>
        </dgm:presLayoutVars>
      </dgm:prSet>
      <dgm:spPr/>
    </dgm:pt>
    <dgm:pt modelId="{29B4BC6F-58DF-4265-B04A-752B924C7803}" type="pres">
      <dgm:prSet presAssocID="{864C84AD-158E-4383-94C1-B3C6518740E1}" presName="space" presStyleCnt="0"/>
      <dgm:spPr/>
    </dgm:pt>
    <dgm:pt modelId="{07E54818-6D50-4804-A3F7-6C4958332FF1}" type="pres">
      <dgm:prSet presAssocID="{CD8593E2-A74C-4C4B-A32D-7E83F04960F7}" presName="composite" presStyleCnt="0"/>
      <dgm:spPr/>
    </dgm:pt>
    <dgm:pt modelId="{6DCC2B9E-07AD-42E8-A0AF-A3B6E8E9900D}" type="pres">
      <dgm:prSet presAssocID="{CD8593E2-A74C-4C4B-A32D-7E83F04960F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4D2F9539-2967-4D32-BD56-F53E906458F5}" type="pres">
      <dgm:prSet presAssocID="{CD8593E2-A74C-4C4B-A32D-7E83F04960F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09502209-6403-4E61-B8C5-7148AE6AFA94}" type="presOf" srcId="{D82F3D30-4ED6-4350-BAE4-7357E3D3280D}" destId="{B1747A77-A0BF-4E21-8864-941C29D0007E}" srcOrd="0" destOrd="0" presId="urn:microsoft.com/office/officeart/2005/8/layout/hList1"/>
    <dgm:cxn modelId="{87E4B609-8BF2-472B-9AEB-E6DB60F7C812}" type="presOf" srcId="{CCE9F409-2B5D-45CC-A4B4-E5DD4882314A}" destId="{361FA181-2D25-48B2-8132-3EFBA815E4AA}" srcOrd="0" destOrd="0" presId="urn:microsoft.com/office/officeart/2005/8/layout/hList1"/>
    <dgm:cxn modelId="{C286AA0B-81CF-4B86-AC20-577BA2F6E280}" type="presOf" srcId="{5E0E11D0-D40B-4F9B-B0C1-2E308B198367}" destId="{B1747A77-A0BF-4E21-8864-941C29D0007E}" srcOrd="0" destOrd="1" presId="urn:microsoft.com/office/officeart/2005/8/layout/hList1"/>
    <dgm:cxn modelId="{70D07914-A7C5-4173-BB72-D69ED5184337}" srcId="{CCE9F409-2B5D-45CC-A4B4-E5DD4882314A}" destId="{5EF4ED5C-9BDE-49CC-8A87-809756D9C9EC}" srcOrd="3" destOrd="0" parTransId="{403FA547-2D1F-490A-8997-90C8FB19E336}" sibTransId="{91FBD734-983D-4EF5-AF7A-776449D94CA3}"/>
    <dgm:cxn modelId="{7A3F211A-7A11-46DA-8B97-051CAC37F2CA}" srcId="{CCE9F409-2B5D-45CC-A4B4-E5DD4882314A}" destId="{5E0E11D0-D40B-4F9B-B0C1-2E308B198367}" srcOrd="1" destOrd="0" parTransId="{0B0EF878-7B25-4F13-97BF-9E577F45C632}" sibTransId="{0D176287-CD16-4EAB-89FB-FF61E8A02D3A}"/>
    <dgm:cxn modelId="{977A9E2A-CB54-4035-939A-F6169E9650BA}" type="presOf" srcId="{CD8593E2-A74C-4C4B-A32D-7E83F04960F7}" destId="{6DCC2B9E-07AD-42E8-A0AF-A3B6E8E9900D}" srcOrd="0" destOrd="0" presId="urn:microsoft.com/office/officeart/2005/8/layout/hList1"/>
    <dgm:cxn modelId="{98BBBD2A-105B-4F4B-A661-4DA823102506}" type="presOf" srcId="{379CE5F9-F9FD-4BEC-B155-93ECB7A94446}" destId="{9B0727AE-76FB-4738-B900-DDDC92E7A318}" srcOrd="0" destOrd="0" presId="urn:microsoft.com/office/officeart/2005/8/layout/hList1"/>
    <dgm:cxn modelId="{BF9BA63D-4249-423D-89C8-68A67BC4F361}" srcId="{CD8593E2-A74C-4C4B-A32D-7E83F04960F7}" destId="{F587A506-0668-4A60-A8AB-AF0E859DF3B6}" srcOrd="0" destOrd="0" parTransId="{27D1FADF-4EBC-4037-B070-B21BB8A36FE3}" sibTransId="{E7F0C5CD-4FC7-4C1C-9A17-9C2070B4FA19}"/>
    <dgm:cxn modelId="{93BCB340-BA0B-4BD7-9B33-1F3C510C8F6A}" srcId="{379CE5F9-F9FD-4BEC-B155-93ECB7A94446}" destId="{CCE9F409-2B5D-45CC-A4B4-E5DD4882314A}" srcOrd="0" destOrd="0" parTransId="{F6337C25-62E0-49D5-B01C-54FD8C555EDE}" sibTransId="{864C84AD-158E-4383-94C1-B3C6518740E1}"/>
    <dgm:cxn modelId="{2B44E661-CE64-4514-8F0E-2E981484F9AB}" type="presOf" srcId="{9144A750-B634-49B1-ACF7-97C3E9A5D811}" destId="{4D2F9539-2967-4D32-BD56-F53E906458F5}" srcOrd="0" destOrd="2" presId="urn:microsoft.com/office/officeart/2005/8/layout/hList1"/>
    <dgm:cxn modelId="{3D97A975-CEFC-472E-9966-FF692E730E99}" type="presOf" srcId="{BC2BCD6F-A9FC-41DE-B5BC-0B71FE5A4962}" destId="{B1747A77-A0BF-4E21-8864-941C29D0007E}" srcOrd="0" destOrd="2" presId="urn:microsoft.com/office/officeart/2005/8/layout/hList1"/>
    <dgm:cxn modelId="{D5C2F982-D8CE-40A7-B7BA-0D7D5BF789CC}" srcId="{CCE9F409-2B5D-45CC-A4B4-E5DD4882314A}" destId="{BC2BCD6F-A9FC-41DE-B5BC-0B71FE5A4962}" srcOrd="2" destOrd="0" parTransId="{B2F54B95-54DA-4B6C-A5E0-7A044EFD69EB}" sibTransId="{4FF7768C-8297-4C95-B776-93CC07A6F291}"/>
    <dgm:cxn modelId="{DBDBD98E-E900-4AF3-88AB-9ED742DA4D35}" type="presOf" srcId="{2C16D5F5-24C7-45AA-9090-7AB5796F6958}" destId="{4D2F9539-2967-4D32-BD56-F53E906458F5}" srcOrd="0" destOrd="1" presId="urn:microsoft.com/office/officeart/2005/8/layout/hList1"/>
    <dgm:cxn modelId="{3C6AC69A-0DC2-4F6A-876C-CFDD541C7289}" srcId="{CD8593E2-A74C-4C4B-A32D-7E83F04960F7}" destId="{9144A750-B634-49B1-ACF7-97C3E9A5D811}" srcOrd="2" destOrd="0" parTransId="{B6AA35BF-ABA1-4E9C-AD66-6414300A2C13}" sibTransId="{C726D7FF-E83C-41BB-8354-7ADCB961A026}"/>
    <dgm:cxn modelId="{E36923A3-9DAF-4EC5-A04C-0FEF900552E6}" srcId="{CD8593E2-A74C-4C4B-A32D-7E83F04960F7}" destId="{2C16D5F5-24C7-45AA-9090-7AB5796F6958}" srcOrd="1" destOrd="0" parTransId="{BCC8D0D0-863F-40AC-812A-2D2FE5798DB9}" sibTransId="{0B3F1A1C-6089-4B46-BFC2-FA5C4E123C0D}"/>
    <dgm:cxn modelId="{FED292A5-FC21-4C15-82D5-A622B52EC9C4}" srcId="{379CE5F9-F9FD-4BEC-B155-93ECB7A94446}" destId="{CD8593E2-A74C-4C4B-A32D-7E83F04960F7}" srcOrd="1" destOrd="0" parTransId="{E05364FA-C0D7-42C8-B452-825F1A077E2F}" sibTransId="{DC7610BA-CE09-4316-B960-81701F0FF225}"/>
    <dgm:cxn modelId="{6CECE6C1-DA81-4EB4-BC2D-4AC6530F6ABB}" type="presOf" srcId="{5EF4ED5C-9BDE-49CC-8A87-809756D9C9EC}" destId="{B1747A77-A0BF-4E21-8864-941C29D0007E}" srcOrd="0" destOrd="3" presId="urn:microsoft.com/office/officeart/2005/8/layout/hList1"/>
    <dgm:cxn modelId="{9B0418CB-4FB4-4CC9-AFBA-CB1D03AC6FB7}" srcId="{CCE9F409-2B5D-45CC-A4B4-E5DD4882314A}" destId="{D82F3D30-4ED6-4350-BAE4-7357E3D3280D}" srcOrd="0" destOrd="0" parTransId="{FD96ABAB-27C8-499B-A884-53E9E2501614}" sibTransId="{A914E2CB-1CA7-4EFB-9A55-719B531C86C2}"/>
    <dgm:cxn modelId="{457922FD-6FE9-4893-9085-83883AF975B0}" type="presOf" srcId="{F587A506-0668-4A60-A8AB-AF0E859DF3B6}" destId="{4D2F9539-2967-4D32-BD56-F53E906458F5}" srcOrd="0" destOrd="0" presId="urn:microsoft.com/office/officeart/2005/8/layout/hList1"/>
    <dgm:cxn modelId="{8B5FA4BE-2EE7-4F43-AF06-0CA64B245983}" type="presParOf" srcId="{9B0727AE-76FB-4738-B900-DDDC92E7A318}" destId="{DD6AFF55-A27C-45EC-9243-871B2A872092}" srcOrd="0" destOrd="0" presId="urn:microsoft.com/office/officeart/2005/8/layout/hList1"/>
    <dgm:cxn modelId="{76249925-500D-49BC-BDF9-8520E8C64E2E}" type="presParOf" srcId="{DD6AFF55-A27C-45EC-9243-871B2A872092}" destId="{361FA181-2D25-48B2-8132-3EFBA815E4AA}" srcOrd="0" destOrd="0" presId="urn:microsoft.com/office/officeart/2005/8/layout/hList1"/>
    <dgm:cxn modelId="{A75382C1-CFAC-4DF8-B94B-775BDA6AC608}" type="presParOf" srcId="{DD6AFF55-A27C-45EC-9243-871B2A872092}" destId="{B1747A77-A0BF-4E21-8864-941C29D0007E}" srcOrd="1" destOrd="0" presId="urn:microsoft.com/office/officeart/2005/8/layout/hList1"/>
    <dgm:cxn modelId="{CB369313-3842-4B3E-9207-EC5B6ABD0497}" type="presParOf" srcId="{9B0727AE-76FB-4738-B900-DDDC92E7A318}" destId="{29B4BC6F-58DF-4265-B04A-752B924C7803}" srcOrd="1" destOrd="0" presId="urn:microsoft.com/office/officeart/2005/8/layout/hList1"/>
    <dgm:cxn modelId="{C5CCC12E-8649-43B2-B3AD-942370ECBBCC}" type="presParOf" srcId="{9B0727AE-76FB-4738-B900-DDDC92E7A318}" destId="{07E54818-6D50-4804-A3F7-6C4958332FF1}" srcOrd="2" destOrd="0" presId="urn:microsoft.com/office/officeart/2005/8/layout/hList1"/>
    <dgm:cxn modelId="{8B551EE5-8E56-4471-9A77-069D9A414660}" type="presParOf" srcId="{07E54818-6D50-4804-A3F7-6C4958332FF1}" destId="{6DCC2B9E-07AD-42E8-A0AF-A3B6E8E9900D}" srcOrd="0" destOrd="0" presId="urn:microsoft.com/office/officeart/2005/8/layout/hList1"/>
    <dgm:cxn modelId="{9458AD21-195D-4511-A09A-BC22B1E6655D}" type="presParOf" srcId="{07E54818-6D50-4804-A3F7-6C4958332FF1}" destId="{4D2F9539-2967-4D32-BD56-F53E906458F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9CE5F9-F9FD-4BEC-B155-93ECB7A9444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E9F409-2B5D-45CC-A4B4-E5DD4882314A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/>
            <a:t>Для бензиновых двигателей</a:t>
          </a:r>
          <a:endParaRPr lang="ru-RU" sz="2000" dirty="0">
            <a:solidFill>
              <a:schemeClr val="bg1"/>
            </a:solidFill>
          </a:endParaRPr>
        </a:p>
      </dgm:t>
    </dgm:pt>
    <dgm:pt modelId="{F6337C25-62E0-49D5-B01C-54FD8C555EDE}" type="parTrans" cxnId="{93BCB340-BA0B-4BD7-9B33-1F3C510C8F6A}">
      <dgm:prSet/>
      <dgm:spPr/>
      <dgm:t>
        <a:bodyPr/>
        <a:lstStyle/>
        <a:p>
          <a:endParaRPr lang="ru-RU"/>
        </a:p>
      </dgm:t>
    </dgm:pt>
    <dgm:pt modelId="{864C84AD-158E-4383-94C1-B3C6518740E1}" type="sibTrans" cxnId="{93BCB340-BA0B-4BD7-9B33-1F3C510C8F6A}">
      <dgm:prSet/>
      <dgm:spPr/>
      <dgm:t>
        <a:bodyPr/>
        <a:lstStyle/>
        <a:p>
          <a:endParaRPr lang="ru-RU"/>
        </a:p>
      </dgm:t>
    </dgm:pt>
    <dgm:pt modelId="{D82F3D30-4ED6-4350-BAE4-7357E3D3280D}">
      <dgm:prSet phldrT="[Текст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FD96ABAB-27C8-499B-A884-53E9E2501614}" type="parTrans" cxnId="{9B0418CB-4FB4-4CC9-AFBA-CB1D03AC6FB7}">
      <dgm:prSet/>
      <dgm:spPr/>
      <dgm:t>
        <a:bodyPr/>
        <a:lstStyle/>
        <a:p>
          <a:endParaRPr lang="ru-RU"/>
        </a:p>
      </dgm:t>
    </dgm:pt>
    <dgm:pt modelId="{A914E2CB-1CA7-4EFB-9A55-719B531C86C2}" type="sibTrans" cxnId="{9B0418CB-4FB4-4CC9-AFBA-CB1D03AC6FB7}">
      <dgm:prSet/>
      <dgm:spPr/>
      <dgm:t>
        <a:bodyPr/>
        <a:lstStyle/>
        <a:p>
          <a:endParaRPr lang="ru-RU"/>
        </a:p>
      </dgm:t>
    </dgm:pt>
    <dgm:pt modelId="{CD8593E2-A74C-4C4B-A32D-7E83F04960F7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/>
            <a:t>Для двигателей, снабжённых ограничителем или регулятором частоты вращения (дизель)</a:t>
          </a:r>
          <a:endParaRPr lang="ru-RU" sz="2000" dirty="0">
            <a:solidFill>
              <a:schemeClr val="bg1"/>
            </a:solidFill>
          </a:endParaRPr>
        </a:p>
      </dgm:t>
    </dgm:pt>
    <dgm:pt modelId="{E05364FA-C0D7-42C8-B452-825F1A077E2F}" type="parTrans" cxnId="{FED292A5-FC21-4C15-82D5-A622B52EC9C4}">
      <dgm:prSet/>
      <dgm:spPr/>
      <dgm:t>
        <a:bodyPr/>
        <a:lstStyle/>
        <a:p>
          <a:endParaRPr lang="ru-RU"/>
        </a:p>
      </dgm:t>
    </dgm:pt>
    <dgm:pt modelId="{DC7610BA-CE09-4316-B960-81701F0FF225}" type="sibTrans" cxnId="{FED292A5-FC21-4C15-82D5-A622B52EC9C4}">
      <dgm:prSet/>
      <dgm:spPr/>
      <dgm:t>
        <a:bodyPr/>
        <a:lstStyle/>
        <a:p>
          <a:endParaRPr lang="ru-RU"/>
        </a:p>
      </dgm:t>
    </dgm:pt>
    <dgm:pt modelId="{5E0E11D0-D40B-4F9B-B0C1-2E308B198367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0B0EF878-7B25-4F13-97BF-9E577F45C632}" type="parTrans" cxnId="{7A3F211A-7A11-46DA-8B97-051CAC37F2CA}">
      <dgm:prSet/>
      <dgm:spPr/>
      <dgm:t>
        <a:bodyPr/>
        <a:lstStyle/>
        <a:p>
          <a:endParaRPr lang="ru-RU"/>
        </a:p>
      </dgm:t>
    </dgm:pt>
    <dgm:pt modelId="{0D176287-CD16-4EAB-89FB-FF61E8A02D3A}" type="sibTrans" cxnId="{7A3F211A-7A11-46DA-8B97-051CAC37F2CA}">
      <dgm:prSet/>
      <dgm:spPr/>
      <dgm:t>
        <a:bodyPr/>
        <a:lstStyle/>
        <a:p>
          <a:endParaRPr lang="ru-RU"/>
        </a:p>
      </dgm:t>
    </dgm:pt>
    <dgm:pt modelId="{BC2BCD6F-A9FC-41DE-B5BC-0B71FE5A4962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B2F54B95-54DA-4B6C-A5E0-7A044EFD69EB}" type="parTrans" cxnId="{D5C2F982-D8CE-40A7-B7BA-0D7D5BF789CC}">
      <dgm:prSet/>
      <dgm:spPr/>
      <dgm:t>
        <a:bodyPr/>
        <a:lstStyle/>
        <a:p>
          <a:endParaRPr lang="ru-RU"/>
        </a:p>
      </dgm:t>
    </dgm:pt>
    <dgm:pt modelId="{4FF7768C-8297-4C95-B776-93CC07A6F291}" type="sibTrans" cxnId="{D5C2F982-D8CE-40A7-B7BA-0D7D5BF789CC}">
      <dgm:prSet/>
      <dgm:spPr/>
      <dgm:t>
        <a:bodyPr/>
        <a:lstStyle/>
        <a:p>
          <a:endParaRPr lang="ru-RU"/>
        </a:p>
      </dgm:t>
    </dgm:pt>
    <dgm:pt modelId="{5EF4ED5C-9BDE-49CC-8A87-809756D9C9EC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403FA547-2D1F-490A-8997-90C8FB19E336}" type="parTrans" cxnId="{70D07914-A7C5-4173-BB72-D69ED5184337}">
      <dgm:prSet/>
      <dgm:spPr/>
      <dgm:t>
        <a:bodyPr/>
        <a:lstStyle/>
        <a:p>
          <a:endParaRPr lang="ru-RU"/>
        </a:p>
      </dgm:t>
    </dgm:pt>
    <dgm:pt modelId="{91FBD734-983D-4EF5-AF7A-776449D94CA3}" type="sibTrans" cxnId="{70D07914-A7C5-4173-BB72-D69ED5184337}">
      <dgm:prSet/>
      <dgm:spPr/>
      <dgm:t>
        <a:bodyPr/>
        <a:lstStyle/>
        <a:p>
          <a:endParaRPr lang="ru-RU"/>
        </a:p>
      </dgm:t>
    </dgm:pt>
    <dgm:pt modelId="{F587A506-0668-4A60-A8AB-AF0E859DF3B6}">
      <dgm:prSet phldrT="[Текст]"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7F0C5CD-4FC7-4C1C-9A17-9C2070B4FA19}" type="sibTrans" cxnId="{BF9BA63D-4249-423D-89C8-68A67BC4F361}">
      <dgm:prSet/>
      <dgm:spPr/>
      <dgm:t>
        <a:bodyPr/>
        <a:lstStyle/>
        <a:p>
          <a:endParaRPr lang="ru-RU"/>
        </a:p>
      </dgm:t>
    </dgm:pt>
    <dgm:pt modelId="{27D1FADF-4EBC-4037-B070-B21BB8A36FE3}" type="parTrans" cxnId="{BF9BA63D-4249-423D-89C8-68A67BC4F361}">
      <dgm:prSet/>
      <dgm:spPr/>
      <dgm:t>
        <a:bodyPr/>
        <a:lstStyle/>
        <a:p>
          <a:endParaRPr lang="ru-RU"/>
        </a:p>
      </dgm:t>
    </dgm:pt>
    <dgm:pt modelId="{2C16D5F5-24C7-45AA-9090-7AB5796F6958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BCC8D0D0-863F-40AC-812A-2D2FE5798DB9}" type="parTrans" cxnId="{E36923A3-9DAF-4EC5-A04C-0FEF900552E6}">
      <dgm:prSet/>
      <dgm:spPr/>
      <dgm:t>
        <a:bodyPr/>
        <a:lstStyle/>
        <a:p>
          <a:endParaRPr lang="ru-RU"/>
        </a:p>
      </dgm:t>
    </dgm:pt>
    <dgm:pt modelId="{0B3F1A1C-6089-4B46-BFC2-FA5C4E123C0D}" type="sibTrans" cxnId="{E36923A3-9DAF-4EC5-A04C-0FEF900552E6}">
      <dgm:prSet/>
      <dgm:spPr/>
      <dgm:t>
        <a:bodyPr/>
        <a:lstStyle/>
        <a:p>
          <a:endParaRPr lang="ru-RU"/>
        </a:p>
      </dgm:t>
    </dgm:pt>
    <dgm:pt modelId="{9144A750-B634-49B1-ACF7-97C3E9A5D811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B6AA35BF-ABA1-4E9C-AD66-6414300A2C13}" type="parTrans" cxnId="{3C6AC69A-0DC2-4F6A-876C-CFDD541C7289}">
      <dgm:prSet/>
      <dgm:spPr/>
      <dgm:t>
        <a:bodyPr/>
        <a:lstStyle/>
        <a:p>
          <a:endParaRPr lang="ru-RU"/>
        </a:p>
      </dgm:t>
    </dgm:pt>
    <dgm:pt modelId="{C726D7FF-E83C-41BB-8354-7ADCB961A026}" type="sibTrans" cxnId="{3C6AC69A-0DC2-4F6A-876C-CFDD541C7289}">
      <dgm:prSet/>
      <dgm:spPr/>
      <dgm:t>
        <a:bodyPr/>
        <a:lstStyle/>
        <a:p>
          <a:endParaRPr lang="ru-RU"/>
        </a:p>
      </dgm:t>
    </dgm:pt>
    <dgm:pt modelId="{9B0727AE-76FB-4738-B900-DDDC92E7A318}" type="pres">
      <dgm:prSet presAssocID="{379CE5F9-F9FD-4BEC-B155-93ECB7A94446}" presName="Name0" presStyleCnt="0">
        <dgm:presLayoutVars>
          <dgm:dir/>
          <dgm:animLvl val="lvl"/>
          <dgm:resizeHandles val="exact"/>
        </dgm:presLayoutVars>
      </dgm:prSet>
      <dgm:spPr/>
    </dgm:pt>
    <dgm:pt modelId="{DD6AFF55-A27C-45EC-9243-871B2A872092}" type="pres">
      <dgm:prSet presAssocID="{CCE9F409-2B5D-45CC-A4B4-E5DD4882314A}" presName="composite" presStyleCnt="0"/>
      <dgm:spPr/>
    </dgm:pt>
    <dgm:pt modelId="{361FA181-2D25-48B2-8132-3EFBA815E4AA}" type="pres">
      <dgm:prSet presAssocID="{CCE9F409-2B5D-45CC-A4B4-E5DD4882314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B1747A77-A0BF-4E21-8864-941C29D0007E}" type="pres">
      <dgm:prSet presAssocID="{CCE9F409-2B5D-45CC-A4B4-E5DD4882314A}" presName="desTx" presStyleLbl="alignAccFollowNode1" presStyleIdx="0" presStyleCnt="2">
        <dgm:presLayoutVars>
          <dgm:bulletEnabled val="1"/>
        </dgm:presLayoutVars>
      </dgm:prSet>
      <dgm:spPr/>
    </dgm:pt>
    <dgm:pt modelId="{29B4BC6F-58DF-4265-B04A-752B924C7803}" type="pres">
      <dgm:prSet presAssocID="{864C84AD-158E-4383-94C1-B3C6518740E1}" presName="space" presStyleCnt="0"/>
      <dgm:spPr/>
    </dgm:pt>
    <dgm:pt modelId="{07E54818-6D50-4804-A3F7-6C4958332FF1}" type="pres">
      <dgm:prSet presAssocID="{CD8593E2-A74C-4C4B-A32D-7E83F04960F7}" presName="composite" presStyleCnt="0"/>
      <dgm:spPr/>
    </dgm:pt>
    <dgm:pt modelId="{6DCC2B9E-07AD-42E8-A0AF-A3B6E8E9900D}" type="pres">
      <dgm:prSet presAssocID="{CD8593E2-A74C-4C4B-A32D-7E83F04960F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4D2F9539-2967-4D32-BD56-F53E906458F5}" type="pres">
      <dgm:prSet presAssocID="{CD8593E2-A74C-4C4B-A32D-7E83F04960F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09502209-6403-4E61-B8C5-7148AE6AFA94}" type="presOf" srcId="{D82F3D30-4ED6-4350-BAE4-7357E3D3280D}" destId="{B1747A77-A0BF-4E21-8864-941C29D0007E}" srcOrd="0" destOrd="0" presId="urn:microsoft.com/office/officeart/2005/8/layout/hList1"/>
    <dgm:cxn modelId="{87E4B609-8BF2-472B-9AEB-E6DB60F7C812}" type="presOf" srcId="{CCE9F409-2B5D-45CC-A4B4-E5DD4882314A}" destId="{361FA181-2D25-48B2-8132-3EFBA815E4AA}" srcOrd="0" destOrd="0" presId="urn:microsoft.com/office/officeart/2005/8/layout/hList1"/>
    <dgm:cxn modelId="{C286AA0B-81CF-4B86-AC20-577BA2F6E280}" type="presOf" srcId="{5E0E11D0-D40B-4F9B-B0C1-2E308B198367}" destId="{B1747A77-A0BF-4E21-8864-941C29D0007E}" srcOrd="0" destOrd="1" presId="urn:microsoft.com/office/officeart/2005/8/layout/hList1"/>
    <dgm:cxn modelId="{70D07914-A7C5-4173-BB72-D69ED5184337}" srcId="{CCE9F409-2B5D-45CC-A4B4-E5DD4882314A}" destId="{5EF4ED5C-9BDE-49CC-8A87-809756D9C9EC}" srcOrd="3" destOrd="0" parTransId="{403FA547-2D1F-490A-8997-90C8FB19E336}" sibTransId="{91FBD734-983D-4EF5-AF7A-776449D94CA3}"/>
    <dgm:cxn modelId="{7A3F211A-7A11-46DA-8B97-051CAC37F2CA}" srcId="{CCE9F409-2B5D-45CC-A4B4-E5DD4882314A}" destId="{5E0E11D0-D40B-4F9B-B0C1-2E308B198367}" srcOrd="1" destOrd="0" parTransId="{0B0EF878-7B25-4F13-97BF-9E577F45C632}" sibTransId="{0D176287-CD16-4EAB-89FB-FF61E8A02D3A}"/>
    <dgm:cxn modelId="{977A9E2A-CB54-4035-939A-F6169E9650BA}" type="presOf" srcId="{CD8593E2-A74C-4C4B-A32D-7E83F04960F7}" destId="{6DCC2B9E-07AD-42E8-A0AF-A3B6E8E9900D}" srcOrd="0" destOrd="0" presId="urn:microsoft.com/office/officeart/2005/8/layout/hList1"/>
    <dgm:cxn modelId="{98BBBD2A-105B-4F4B-A661-4DA823102506}" type="presOf" srcId="{379CE5F9-F9FD-4BEC-B155-93ECB7A94446}" destId="{9B0727AE-76FB-4738-B900-DDDC92E7A318}" srcOrd="0" destOrd="0" presId="urn:microsoft.com/office/officeart/2005/8/layout/hList1"/>
    <dgm:cxn modelId="{BF9BA63D-4249-423D-89C8-68A67BC4F361}" srcId="{CD8593E2-A74C-4C4B-A32D-7E83F04960F7}" destId="{F587A506-0668-4A60-A8AB-AF0E859DF3B6}" srcOrd="0" destOrd="0" parTransId="{27D1FADF-4EBC-4037-B070-B21BB8A36FE3}" sibTransId="{E7F0C5CD-4FC7-4C1C-9A17-9C2070B4FA19}"/>
    <dgm:cxn modelId="{93BCB340-BA0B-4BD7-9B33-1F3C510C8F6A}" srcId="{379CE5F9-F9FD-4BEC-B155-93ECB7A94446}" destId="{CCE9F409-2B5D-45CC-A4B4-E5DD4882314A}" srcOrd="0" destOrd="0" parTransId="{F6337C25-62E0-49D5-B01C-54FD8C555EDE}" sibTransId="{864C84AD-158E-4383-94C1-B3C6518740E1}"/>
    <dgm:cxn modelId="{2B44E661-CE64-4514-8F0E-2E981484F9AB}" type="presOf" srcId="{9144A750-B634-49B1-ACF7-97C3E9A5D811}" destId="{4D2F9539-2967-4D32-BD56-F53E906458F5}" srcOrd="0" destOrd="2" presId="urn:microsoft.com/office/officeart/2005/8/layout/hList1"/>
    <dgm:cxn modelId="{3D97A975-CEFC-472E-9966-FF692E730E99}" type="presOf" srcId="{BC2BCD6F-A9FC-41DE-B5BC-0B71FE5A4962}" destId="{B1747A77-A0BF-4E21-8864-941C29D0007E}" srcOrd="0" destOrd="2" presId="urn:microsoft.com/office/officeart/2005/8/layout/hList1"/>
    <dgm:cxn modelId="{D5C2F982-D8CE-40A7-B7BA-0D7D5BF789CC}" srcId="{CCE9F409-2B5D-45CC-A4B4-E5DD4882314A}" destId="{BC2BCD6F-A9FC-41DE-B5BC-0B71FE5A4962}" srcOrd="2" destOrd="0" parTransId="{B2F54B95-54DA-4B6C-A5E0-7A044EFD69EB}" sibTransId="{4FF7768C-8297-4C95-B776-93CC07A6F291}"/>
    <dgm:cxn modelId="{DBDBD98E-E900-4AF3-88AB-9ED742DA4D35}" type="presOf" srcId="{2C16D5F5-24C7-45AA-9090-7AB5796F6958}" destId="{4D2F9539-2967-4D32-BD56-F53E906458F5}" srcOrd="0" destOrd="1" presId="urn:microsoft.com/office/officeart/2005/8/layout/hList1"/>
    <dgm:cxn modelId="{3C6AC69A-0DC2-4F6A-876C-CFDD541C7289}" srcId="{CD8593E2-A74C-4C4B-A32D-7E83F04960F7}" destId="{9144A750-B634-49B1-ACF7-97C3E9A5D811}" srcOrd="2" destOrd="0" parTransId="{B6AA35BF-ABA1-4E9C-AD66-6414300A2C13}" sibTransId="{C726D7FF-E83C-41BB-8354-7ADCB961A026}"/>
    <dgm:cxn modelId="{E36923A3-9DAF-4EC5-A04C-0FEF900552E6}" srcId="{CD8593E2-A74C-4C4B-A32D-7E83F04960F7}" destId="{2C16D5F5-24C7-45AA-9090-7AB5796F6958}" srcOrd="1" destOrd="0" parTransId="{BCC8D0D0-863F-40AC-812A-2D2FE5798DB9}" sibTransId="{0B3F1A1C-6089-4B46-BFC2-FA5C4E123C0D}"/>
    <dgm:cxn modelId="{FED292A5-FC21-4C15-82D5-A622B52EC9C4}" srcId="{379CE5F9-F9FD-4BEC-B155-93ECB7A94446}" destId="{CD8593E2-A74C-4C4B-A32D-7E83F04960F7}" srcOrd="1" destOrd="0" parTransId="{E05364FA-C0D7-42C8-B452-825F1A077E2F}" sibTransId="{DC7610BA-CE09-4316-B960-81701F0FF225}"/>
    <dgm:cxn modelId="{6CECE6C1-DA81-4EB4-BC2D-4AC6530F6ABB}" type="presOf" srcId="{5EF4ED5C-9BDE-49CC-8A87-809756D9C9EC}" destId="{B1747A77-A0BF-4E21-8864-941C29D0007E}" srcOrd="0" destOrd="3" presId="urn:microsoft.com/office/officeart/2005/8/layout/hList1"/>
    <dgm:cxn modelId="{9B0418CB-4FB4-4CC9-AFBA-CB1D03AC6FB7}" srcId="{CCE9F409-2B5D-45CC-A4B4-E5DD4882314A}" destId="{D82F3D30-4ED6-4350-BAE4-7357E3D3280D}" srcOrd="0" destOrd="0" parTransId="{FD96ABAB-27C8-499B-A884-53E9E2501614}" sibTransId="{A914E2CB-1CA7-4EFB-9A55-719B531C86C2}"/>
    <dgm:cxn modelId="{457922FD-6FE9-4893-9085-83883AF975B0}" type="presOf" srcId="{F587A506-0668-4A60-A8AB-AF0E859DF3B6}" destId="{4D2F9539-2967-4D32-BD56-F53E906458F5}" srcOrd="0" destOrd="0" presId="urn:microsoft.com/office/officeart/2005/8/layout/hList1"/>
    <dgm:cxn modelId="{8B5FA4BE-2EE7-4F43-AF06-0CA64B245983}" type="presParOf" srcId="{9B0727AE-76FB-4738-B900-DDDC92E7A318}" destId="{DD6AFF55-A27C-45EC-9243-871B2A872092}" srcOrd="0" destOrd="0" presId="urn:microsoft.com/office/officeart/2005/8/layout/hList1"/>
    <dgm:cxn modelId="{76249925-500D-49BC-BDF9-8520E8C64E2E}" type="presParOf" srcId="{DD6AFF55-A27C-45EC-9243-871B2A872092}" destId="{361FA181-2D25-48B2-8132-3EFBA815E4AA}" srcOrd="0" destOrd="0" presId="urn:microsoft.com/office/officeart/2005/8/layout/hList1"/>
    <dgm:cxn modelId="{A75382C1-CFAC-4DF8-B94B-775BDA6AC608}" type="presParOf" srcId="{DD6AFF55-A27C-45EC-9243-871B2A872092}" destId="{B1747A77-A0BF-4E21-8864-941C29D0007E}" srcOrd="1" destOrd="0" presId="urn:microsoft.com/office/officeart/2005/8/layout/hList1"/>
    <dgm:cxn modelId="{CB369313-3842-4B3E-9207-EC5B6ABD0497}" type="presParOf" srcId="{9B0727AE-76FB-4738-B900-DDDC92E7A318}" destId="{29B4BC6F-58DF-4265-B04A-752B924C7803}" srcOrd="1" destOrd="0" presId="urn:microsoft.com/office/officeart/2005/8/layout/hList1"/>
    <dgm:cxn modelId="{C5CCC12E-8649-43B2-B3AD-942370ECBBCC}" type="presParOf" srcId="{9B0727AE-76FB-4738-B900-DDDC92E7A318}" destId="{07E54818-6D50-4804-A3F7-6C4958332FF1}" srcOrd="2" destOrd="0" presId="urn:microsoft.com/office/officeart/2005/8/layout/hList1"/>
    <dgm:cxn modelId="{8B551EE5-8E56-4471-9A77-069D9A414660}" type="presParOf" srcId="{07E54818-6D50-4804-A3F7-6C4958332FF1}" destId="{6DCC2B9E-07AD-42E8-A0AF-A3B6E8E9900D}" srcOrd="0" destOrd="0" presId="urn:microsoft.com/office/officeart/2005/8/layout/hList1"/>
    <dgm:cxn modelId="{9458AD21-195D-4511-A09A-BC22B1E6655D}" type="presParOf" srcId="{07E54818-6D50-4804-A3F7-6C4958332FF1}" destId="{4D2F9539-2967-4D32-BD56-F53E906458F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B24FD4-FBE1-4C44-AB79-DC1344CEE9BA}">
      <dsp:nvSpPr>
        <dsp:cNvPr id="0" name=""/>
        <dsp:cNvSpPr/>
      </dsp:nvSpPr>
      <dsp:spPr>
        <a:xfrm>
          <a:off x="0" y="21683"/>
          <a:ext cx="3296826" cy="859231"/>
        </a:xfrm>
        <a:prstGeom prst="roundRect">
          <a:avLst>
            <a:gd name="adj" fmla="val 10000"/>
          </a:avLst>
        </a:prstGeom>
        <a:solidFill>
          <a:srgbClr val="3442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Силы и моменты движущие</a:t>
          </a:r>
        </a:p>
      </dsp:txBody>
      <dsp:txXfrm>
        <a:off x="25166" y="46849"/>
        <a:ext cx="3246494" cy="808899"/>
      </dsp:txXfrm>
    </dsp:sp>
    <dsp:sp modelId="{1424D09C-B143-449E-85E2-E23E306D5CC8}">
      <dsp:nvSpPr>
        <dsp:cNvPr id="0" name=""/>
        <dsp:cNvSpPr/>
      </dsp:nvSpPr>
      <dsp:spPr>
        <a:xfrm>
          <a:off x="329682" y="880914"/>
          <a:ext cx="731761" cy="11069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6940"/>
              </a:lnTo>
              <a:lnTo>
                <a:pt x="731761" y="11069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585C63-5DBB-4112-B885-449C3E7D0894}">
      <dsp:nvSpPr>
        <dsp:cNvPr id="0" name=""/>
        <dsp:cNvSpPr/>
      </dsp:nvSpPr>
      <dsp:spPr>
        <a:xfrm>
          <a:off x="1061444" y="1504405"/>
          <a:ext cx="2739079" cy="966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Тяговая сила (</a:t>
          </a:r>
          <a:r>
            <a:rPr lang="en-US" sz="2000" kern="1200" dirty="0"/>
            <a:t>F</a:t>
          </a:r>
          <a:r>
            <a:rPr lang="ru-RU" sz="2000" kern="1200" baseline="-25000" dirty="0"/>
            <a:t>т</a:t>
          </a:r>
          <a:r>
            <a:rPr lang="ru-RU" sz="2000" kern="1200" baseline="0" dirty="0"/>
            <a:t>) или тяговый момент (</a:t>
          </a:r>
          <a:r>
            <a:rPr lang="en-US" sz="2000" kern="1200" baseline="0" dirty="0"/>
            <a:t>M</a:t>
          </a:r>
          <a:r>
            <a:rPr lang="ru-RU" sz="2000" kern="1200" baseline="-25000" dirty="0"/>
            <a:t>т</a:t>
          </a:r>
          <a:r>
            <a:rPr lang="ru-RU" sz="2000" kern="1200" baseline="0" dirty="0"/>
            <a:t>)</a:t>
          </a:r>
          <a:r>
            <a:rPr lang="ru-RU" sz="2000" kern="1200" dirty="0"/>
            <a:t> </a:t>
          </a:r>
        </a:p>
      </dsp:txBody>
      <dsp:txXfrm>
        <a:off x="1089764" y="1532725"/>
        <a:ext cx="2682439" cy="910259"/>
      </dsp:txXfrm>
    </dsp:sp>
    <dsp:sp modelId="{59079AF3-3754-4F28-88C6-3FB8BF42C1F3}">
      <dsp:nvSpPr>
        <dsp:cNvPr id="0" name=""/>
        <dsp:cNvSpPr/>
      </dsp:nvSpPr>
      <dsp:spPr>
        <a:xfrm>
          <a:off x="329682" y="880914"/>
          <a:ext cx="724702" cy="27859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5980"/>
              </a:lnTo>
              <a:lnTo>
                <a:pt x="724702" y="278598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2CBABD-4202-4289-83E3-1F45FAECF033}">
      <dsp:nvSpPr>
        <dsp:cNvPr id="0" name=""/>
        <dsp:cNvSpPr/>
      </dsp:nvSpPr>
      <dsp:spPr>
        <a:xfrm>
          <a:off x="1054385" y="3170597"/>
          <a:ext cx="2739079" cy="9925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/>
            <a:t>Сила инерции (</a:t>
          </a:r>
          <a:r>
            <a:rPr lang="en-US" sz="2000" kern="1200" dirty="0"/>
            <a:t>F</a:t>
          </a:r>
          <a:r>
            <a:rPr lang="ru-RU" sz="2000" kern="1200" baseline="-25000" dirty="0"/>
            <a:t>и</a:t>
          </a:r>
          <a:r>
            <a:rPr lang="ru-RU" sz="2000" kern="1200" baseline="0" dirty="0"/>
            <a:t>)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baseline="0" dirty="0"/>
            <a:t>(при торможении)</a:t>
          </a:r>
          <a:endParaRPr lang="ru-RU" sz="2000" kern="1200" dirty="0"/>
        </a:p>
      </dsp:txBody>
      <dsp:txXfrm>
        <a:off x="1083457" y="3199669"/>
        <a:ext cx="2680935" cy="934451"/>
      </dsp:txXfrm>
    </dsp:sp>
    <dsp:sp modelId="{8ED6985F-9CC4-44E4-BCBF-A6873FB77BAB}">
      <dsp:nvSpPr>
        <dsp:cNvPr id="0" name=""/>
        <dsp:cNvSpPr/>
      </dsp:nvSpPr>
      <dsp:spPr>
        <a:xfrm>
          <a:off x="4825587" y="4403"/>
          <a:ext cx="3599164" cy="874751"/>
        </a:xfrm>
        <a:prstGeom prst="roundRect">
          <a:avLst>
            <a:gd name="adj" fmla="val 10000"/>
          </a:avLst>
        </a:prstGeom>
        <a:solidFill>
          <a:srgbClr val="3442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Силы сопротивлений движению</a:t>
          </a:r>
        </a:p>
      </dsp:txBody>
      <dsp:txXfrm>
        <a:off x="4851208" y="30024"/>
        <a:ext cx="3547922" cy="823509"/>
      </dsp:txXfrm>
    </dsp:sp>
    <dsp:sp modelId="{5C83214E-C0DE-49ED-9D86-F2285EC51BE2}">
      <dsp:nvSpPr>
        <dsp:cNvPr id="0" name=""/>
        <dsp:cNvSpPr/>
      </dsp:nvSpPr>
      <dsp:spPr>
        <a:xfrm>
          <a:off x="5185504" y="879155"/>
          <a:ext cx="805001" cy="608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988"/>
              </a:lnTo>
              <a:lnTo>
                <a:pt x="805001" y="6089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64897D-6F34-45A4-B94A-ABC2D3533BB8}">
      <dsp:nvSpPr>
        <dsp:cNvPr id="0" name=""/>
        <dsp:cNvSpPr/>
      </dsp:nvSpPr>
      <dsp:spPr>
        <a:xfrm>
          <a:off x="5990505" y="1145844"/>
          <a:ext cx="3560361" cy="6845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Сила сопротивления качению шины по дороге (</a:t>
          </a:r>
          <a:r>
            <a:rPr lang="en-US" sz="2000" kern="1200" dirty="0"/>
            <a:t>F</a:t>
          </a:r>
          <a:r>
            <a:rPr lang="ru-RU" sz="2000" kern="1200" baseline="-25000" dirty="0"/>
            <a:t>к</a:t>
          </a:r>
          <a:r>
            <a:rPr lang="ru-RU" sz="2000" kern="1200" baseline="0" dirty="0"/>
            <a:t>)</a:t>
          </a:r>
          <a:endParaRPr lang="ru-RU" sz="2000" kern="1200" dirty="0"/>
        </a:p>
      </dsp:txBody>
      <dsp:txXfrm>
        <a:off x="6010556" y="1165895"/>
        <a:ext cx="3520259" cy="644497"/>
      </dsp:txXfrm>
    </dsp:sp>
    <dsp:sp modelId="{28F08ADF-33E4-4D2A-8BEB-4EF0F9D5A384}">
      <dsp:nvSpPr>
        <dsp:cNvPr id="0" name=""/>
        <dsp:cNvSpPr/>
      </dsp:nvSpPr>
      <dsp:spPr>
        <a:xfrm>
          <a:off x="5185504" y="879155"/>
          <a:ext cx="861450" cy="1472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139"/>
              </a:lnTo>
              <a:lnTo>
                <a:pt x="861450" y="14721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C2264C-9B52-4648-8C46-B51DDFAC70D0}">
      <dsp:nvSpPr>
        <dsp:cNvPr id="0" name=""/>
        <dsp:cNvSpPr/>
      </dsp:nvSpPr>
      <dsp:spPr>
        <a:xfrm>
          <a:off x="6046954" y="2031809"/>
          <a:ext cx="3522588" cy="63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Сила сопротивления движению на подъём (</a:t>
          </a:r>
          <a:r>
            <a:rPr lang="en-US" sz="2000" kern="1200" dirty="0"/>
            <a:t>F</a:t>
          </a:r>
          <a:r>
            <a:rPr lang="ru-RU" sz="2000" kern="1200" baseline="-25000" dirty="0"/>
            <a:t>п</a:t>
          </a:r>
          <a:r>
            <a:rPr lang="ru-RU" sz="2000" kern="1200" baseline="0" dirty="0"/>
            <a:t>)</a:t>
          </a:r>
          <a:endParaRPr lang="ru-RU" sz="2000" kern="1200" dirty="0"/>
        </a:p>
      </dsp:txBody>
      <dsp:txXfrm>
        <a:off x="6065669" y="2050524"/>
        <a:ext cx="3485158" cy="601541"/>
      </dsp:txXfrm>
    </dsp:sp>
    <dsp:sp modelId="{7EE6DA1B-9B7D-4C58-86AB-1844C1D9C9B7}">
      <dsp:nvSpPr>
        <dsp:cNvPr id="0" name=""/>
        <dsp:cNvSpPr/>
      </dsp:nvSpPr>
      <dsp:spPr>
        <a:xfrm>
          <a:off x="5185504" y="879155"/>
          <a:ext cx="840967" cy="2356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6784"/>
              </a:lnTo>
              <a:lnTo>
                <a:pt x="840967" y="235678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1D8A10-7D0D-4BC1-94A8-9F618FD8D334}">
      <dsp:nvSpPr>
        <dsp:cNvPr id="0" name=""/>
        <dsp:cNvSpPr/>
      </dsp:nvSpPr>
      <dsp:spPr>
        <a:xfrm>
          <a:off x="6026471" y="2910276"/>
          <a:ext cx="3521832" cy="6513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Сила сопротивления воздуха </a:t>
          </a:r>
          <a:r>
            <a:rPr lang="en-US" sz="2000" kern="1200" dirty="0"/>
            <a:t>(F</a:t>
          </a:r>
          <a:r>
            <a:rPr lang="ru-RU" sz="2000" kern="1200" baseline="-25000" dirty="0"/>
            <a:t>в</a:t>
          </a:r>
          <a:r>
            <a:rPr lang="ru-RU" sz="2000" kern="1200" baseline="0" dirty="0"/>
            <a:t>)</a:t>
          </a:r>
          <a:endParaRPr lang="ru-RU" sz="2000" kern="1200" dirty="0"/>
        </a:p>
      </dsp:txBody>
      <dsp:txXfrm>
        <a:off x="6045548" y="2929353"/>
        <a:ext cx="3483678" cy="613172"/>
      </dsp:txXfrm>
    </dsp:sp>
    <dsp:sp modelId="{6BBD400C-AF59-4E41-94D7-6A54DAFC9841}">
      <dsp:nvSpPr>
        <dsp:cNvPr id="0" name=""/>
        <dsp:cNvSpPr/>
      </dsp:nvSpPr>
      <dsp:spPr>
        <a:xfrm>
          <a:off x="5185504" y="879155"/>
          <a:ext cx="892627" cy="33012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01291"/>
              </a:lnTo>
              <a:lnTo>
                <a:pt x="892627" y="33012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0FF31F-6F54-42CF-96BA-21118A9197D2}">
      <dsp:nvSpPr>
        <dsp:cNvPr id="0" name=""/>
        <dsp:cNvSpPr/>
      </dsp:nvSpPr>
      <dsp:spPr>
        <a:xfrm>
          <a:off x="6078131" y="3801283"/>
          <a:ext cx="3477777" cy="758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/>
            <a:t>Сила инерции (</a:t>
          </a:r>
          <a:r>
            <a:rPr lang="en-US" sz="2000" kern="1200" dirty="0"/>
            <a:t>F</a:t>
          </a:r>
          <a:r>
            <a:rPr lang="ru-RU" sz="2000" kern="1200" baseline="-25000" dirty="0"/>
            <a:t>и</a:t>
          </a:r>
          <a:r>
            <a:rPr lang="ru-RU" sz="2000" kern="1200" baseline="0" dirty="0"/>
            <a:t>)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baseline="0" dirty="0"/>
            <a:t>(при разгоне)</a:t>
          </a:r>
          <a:endParaRPr lang="ru-RU" sz="2000" kern="1200" dirty="0"/>
        </a:p>
      </dsp:txBody>
      <dsp:txXfrm>
        <a:off x="6100342" y="3823494"/>
        <a:ext cx="3433355" cy="7139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FA181-2D25-48B2-8132-3EFBA815E4AA}">
      <dsp:nvSpPr>
        <dsp:cNvPr id="0" name=""/>
        <dsp:cNvSpPr/>
      </dsp:nvSpPr>
      <dsp:spPr>
        <a:xfrm>
          <a:off x="2540" y="11214"/>
          <a:ext cx="2476500" cy="835200"/>
        </a:xfrm>
        <a:prstGeom prst="rect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  <a:cs typeface="Times New Roman" panose="02020603050405020304" pitchFamily="18" charset="0"/>
            </a:rPr>
            <a:t>для карбюраторных двигателей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2540" y="11214"/>
        <a:ext cx="2476500" cy="835200"/>
      </dsp:txXfrm>
    </dsp:sp>
    <dsp:sp modelId="{B1747A77-A0BF-4E21-8864-941C29D0007E}">
      <dsp:nvSpPr>
        <dsp:cNvPr id="0" name=""/>
        <dsp:cNvSpPr/>
      </dsp:nvSpPr>
      <dsp:spPr>
        <a:xfrm>
          <a:off x="2540" y="846414"/>
          <a:ext cx="2476500" cy="127368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  <a:cs typeface="Times New Roman" panose="02020603050405020304" pitchFamily="18" charset="0"/>
            </a:rPr>
            <a:t>a=b=c=1</a:t>
          </a:r>
          <a:endParaRPr lang="ru-RU" sz="2000" kern="1200" dirty="0"/>
        </a:p>
      </dsp:txBody>
      <dsp:txXfrm>
        <a:off x="2540" y="846414"/>
        <a:ext cx="2476500" cy="1273680"/>
      </dsp:txXfrm>
    </dsp:sp>
    <dsp:sp modelId="{6DCC2B9E-07AD-42E8-A0AF-A3B6E8E9900D}">
      <dsp:nvSpPr>
        <dsp:cNvPr id="0" name=""/>
        <dsp:cNvSpPr/>
      </dsp:nvSpPr>
      <dsp:spPr>
        <a:xfrm>
          <a:off x="2825750" y="11214"/>
          <a:ext cx="2476500" cy="835200"/>
        </a:xfrm>
        <a:prstGeom prst="rect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  <a:cs typeface="Times New Roman" panose="02020603050405020304" pitchFamily="18" charset="0"/>
            </a:rPr>
            <a:t>для 2-хтактных дизелей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2825750" y="11214"/>
        <a:ext cx="2476500" cy="835200"/>
      </dsp:txXfrm>
    </dsp:sp>
    <dsp:sp modelId="{4D2F9539-2967-4D32-BD56-F53E906458F5}">
      <dsp:nvSpPr>
        <dsp:cNvPr id="0" name=""/>
        <dsp:cNvSpPr/>
      </dsp:nvSpPr>
      <dsp:spPr>
        <a:xfrm>
          <a:off x="2825750" y="846414"/>
          <a:ext cx="2476500" cy="1273680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  <a:cs typeface="Times New Roman" panose="02020603050405020304" pitchFamily="18" charset="0"/>
            </a:rPr>
            <a:t>a=0,87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  <a:cs typeface="Times New Roman" panose="02020603050405020304" pitchFamily="18" charset="0"/>
            </a:rPr>
            <a:t>b=1,13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  <a:cs typeface="Times New Roman" panose="02020603050405020304" pitchFamily="18" charset="0"/>
            </a:rPr>
            <a:t>c=1</a:t>
          </a:r>
          <a:endParaRPr lang="ru-RU" sz="2000" kern="1200" dirty="0"/>
        </a:p>
      </dsp:txBody>
      <dsp:txXfrm>
        <a:off x="2825750" y="846414"/>
        <a:ext cx="2476500" cy="1273680"/>
      </dsp:txXfrm>
    </dsp:sp>
    <dsp:sp modelId="{157521EC-F8D6-4CB1-A841-E8FFBB446D92}">
      <dsp:nvSpPr>
        <dsp:cNvPr id="0" name=""/>
        <dsp:cNvSpPr/>
      </dsp:nvSpPr>
      <dsp:spPr>
        <a:xfrm>
          <a:off x="5648960" y="11214"/>
          <a:ext cx="2476500" cy="835200"/>
        </a:xfrm>
        <a:prstGeom prst="rect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  <a:cs typeface="Times New Roman" panose="02020603050405020304" pitchFamily="18" charset="0"/>
            </a:rPr>
            <a:t>для 4-хтактных дизелей 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5648960" y="11214"/>
        <a:ext cx="2476500" cy="835200"/>
      </dsp:txXfrm>
    </dsp:sp>
    <dsp:sp modelId="{7311DD1A-D7C4-479C-869E-A9B7BB767614}">
      <dsp:nvSpPr>
        <dsp:cNvPr id="0" name=""/>
        <dsp:cNvSpPr/>
      </dsp:nvSpPr>
      <dsp:spPr>
        <a:xfrm>
          <a:off x="5648960" y="846414"/>
          <a:ext cx="2476500" cy="1273680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  <a:cs typeface="Times New Roman" panose="02020603050405020304" pitchFamily="18" charset="0"/>
            </a:rPr>
            <a:t>a=0,53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  <a:cs typeface="Times New Roman" panose="02020603050405020304" pitchFamily="18" charset="0"/>
            </a:rPr>
            <a:t>b=1,56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  <a:cs typeface="Times New Roman" panose="02020603050405020304" pitchFamily="18" charset="0"/>
            </a:rPr>
            <a:t>c=1,09</a:t>
          </a:r>
          <a:endParaRPr lang="ru-RU" sz="2000" kern="1200" dirty="0"/>
        </a:p>
      </dsp:txBody>
      <dsp:txXfrm>
        <a:off x="5648960" y="846414"/>
        <a:ext cx="2476500" cy="12736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FA181-2D25-48B2-8132-3EFBA815E4AA}">
      <dsp:nvSpPr>
        <dsp:cNvPr id="0" name=""/>
        <dsp:cNvSpPr/>
      </dsp:nvSpPr>
      <dsp:spPr>
        <a:xfrm>
          <a:off x="45" y="8276"/>
          <a:ext cx="4366327" cy="1180800"/>
        </a:xfrm>
        <a:prstGeom prst="rect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Для бензиновых двигателей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45" y="8276"/>
        <a:ext cx="4366327" cy="1180800"/>
      </dsp:txXfrm>
    </dsp:sp>
    <dsp:sp modelId="{B1747A77-A0BF-4E21-8864-941C29D0007E}">
      <dsp:nvSpPr>
        <dsp:cNvPr id="0" name=""/>
        <dsp:cNvSpPr/>
      </dsp:nvSpPr>
      <dsp:spPr>
        <a:xfrm>
          <a:off x="45" y="1189076"/>
          <a:ext cx="4366327" cy="2667668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ru-RU" sz="2000" i="1" kern="1200" smtClean="0">
                    <a:solidFill>
                      <a:srgbClr val="1F284C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m:t>𝑐</m:t>
                </m:r>
                <m:r>
                  <a:rPr lang="ru-RU" sz="2000" i="0" kern="1200">
                    <a:solidFill>
                      <a:srgbClr val="1F284C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m:t>=</m:t>
                </m:r>
                <m:f>
                  <m:fPr>
                    <m:type m:val="lin"/>
                    <m:ctrlPr>
                      <a:rPr lang="ru-RU" sz="2000" i="1" kern="1200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</m:ctrlPr>
                  </m:fPr>
                  <m:num>
                    <m:r>
                      <a:rPr lang="ru-RU" sz="2000" i="0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0,5</m:t>
                    </m:r>
                  </m:num>
                  <m:den>
                    <m:d>
                      <m:dPr>
                        <m:ctrlP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0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1−</m:t>
                        </m:r>
                        <m:sSub>
                          <m:sSubPr>
                            <m:ctrlPr>
                              <a:rPr lang="ru-RU" sz="2000" i="1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ru-RU" sz="2000" i="1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ru-RU" sz="2000" b="0" i="1" kern="1200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</m:den>
                </m:f>
              </m:oMath>
            </m:oMathPara>
          </a14:m>
          <a:endParaRPr lang="ru-RU" sz="2000" kern="1200" dirty="0">
            <a:solidFill>
              <a:srgbClr val="1F284C"/>
            </a:solidFill>
            <a:latin typeface="Cambria Math" panose="02040503050406030204" pitchFamily="18" charset="0"/>
            <a:ea typeface="Cambria Math" panose="02040503050406030204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14:m xmlns:a14="http://schemas.microsoft.com/office/drawing/2010/main">
            <m:oMath xmlns:m="http://schemas.openxmlformats.org/officeDocument/2006/math">
              <m:r>
                <a:rPr lang="ru-RU" sz="2000" i="1" kern="1200" smtClean="0">
                  <a:solidFill>
                    <a:srgbClr val="1F284C"/>
                  </a:solidFill>
                  <a:latin typeface="Cambria Math" panose="02040503050406030204" pitchFamily="18" charset="0"/>
                </a:rPr>
                <m:t>𝑏</m:t>
              </m:r>
              <m:r>
                <a:rPr lang="ru-RU" sz="2000" i="0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=2∙</m:t>
              </m:r>
              <m:r>
                <a:rPr lang="ru-RU" sz="2000" i="1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𝑐</m:t>
              </m:r>
              <m:r>
                <a:rPr lang="ru-RU" sz="2000" i="0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−1</m:t>
              </m:r>
            </m:oMath>
          </a14:m>
          <a:r>
            <a:rPr lang="ru-RU" sz="2000" kern="1200" dirty="0">
              <a:solidFill>
                <a:srgbClr val="1F284C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;</a:t>
          </a:r>
        </a:p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14:m xmlns:a14="http://schemas.microsoft.com/office/drawing/2010/main">
            <m:oMath xmlns:m="http://schemas.openxmlformats.org/officeDocument/2006/math">
              <m:r>
                <a:rPr lang="ru-RU" sz="2000" i="1" kern="1200" smtClean="0">
                  <a:solidFill>
                    <a:srgbClr val="1F284C"/>
                  </a:solidFill>
                  <a:latin typeface="Cambria Math" panose="02040503050406030204" pitchFamily="18" charset="0"/>
                </a:rPr>
                <m:t>𝑎</m:t>
              </m:r>
              <m:r>
                <a:rPr lang="ru-RU" sz="2000" i="0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=2−</m:t>
              </m:r>
              <m:r>
                <a:rPr lang="ru-RU" sz="2000" i="1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𝑐</m:t>
              </m:r>
            </m:oMath>
          </a14:m>
          <a:r>
            <a:rPr lang="ru-RU" sz="2000" kern="1200" dirty="0">
              <a:solidFill>
                <a:srgbClr val="1F284C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;</a:t>
          </a:r>
        </a:p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ru-RU" sz="2000" i="1" kern="1200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2000" i="1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𝑘</m:t>
                    </m:r>
                  </m:e>
                  <m:sub>
                    <m:r>
                      <a:rPr lang="ru-RU" sz="2000" i="1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𝑛</m:t>
                    </m:r>
                  </m:sub>
                </m:sSub>
                <m:r>
                  <a:rPr lang="ru-RU" sz="2000" i="0" kern="1200">
                    <a:solidFill>
                      <a:srgbClr val="1F284C"/>
                    </a:solidFill>
                    <a:latin typeface="Cambria Math" panose="02040503050406030204" pitchFamily="18" charset="0"/>
                  </a:rPr>
                  <m:t>=</m:t>
                </m:r>
                <m:f>
                  <m:fPr>
                    <m:type m:val="lin"/>
                    <m:ctrlPr>
                      <a:rPr lang="ru-RU" sz="2000" i="1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</m:den>
                </m:f>
              </m:oMath>
            </m:oMathPara>
          </a14:m>
          <a:endParaRPr lang="ru-RU" sz="2000" kern="1200" dirty="0">
            <a:solidFill>
              <a:srgbClr val="1F284C"/>
            </a:solidFill>
          </a:endParaRPr>
        </a:p>
      </dsp:txBody>
      <dsp:txXfrm>
        <a:off x="45" y="1189076"/>
        <a:ext cx="4366327" cy="2667668"/>
      </dsp:txXfrm>
    </dsp:sp>
    <dsp:sp modelId="{6DCC2B9E-07AD-42E8-A0AF-A3B6E8E9900D}">
      <dsp:nvSpPr>
        <dsp:cNvPr id="0" name=""/>
        <dsp:cNvSpPr/>
      </dsp:nvSpPr>
      <dsp:spPr>
        <a:xfrm>
          <a:off x="4977658" y="8276"/>
          <a:ext cx="4366327" cy="1180800"/>
        </a:xfrm>
        <a:prstGeom prst="rect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Для двигателей, снабжённых ограничителем или регулятором частоты вращения (дизель)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4977658" y="8276"/>
        <a:ext cx="4366327" cy="1180800"/>
      </dsp:txXfrm>
    </dsp:sp>
    <dsp:sp modelId="{4D2F9539-2967-4D32-BD56-F53E906458F5}">
      <dsp:nvSpPr>
        <dsp:cNvPr id="0" name=""/>
        <dsp:cNvSpPr/>
      </dsp:nvSpPr>
      <dsp:spPr>
        <a:xfrm>
          <a:off x="4977658" y="1189076"/>
          <a:ext cx="4366327" cy="2667668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0" lvl="1" indent="0" algn="ctr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Tx/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ru-RU" sz="2000" i="1" kern="1200" smtClean="0">
                    <a:solidFill>
                      <a:srgbClr val="1F284C"/>
                    </a:solidFill>
                    <a:latin typeface="Cambria Math" panose="02040503050406030204" pitchFamily="18" charset="0"/>
                  </a:rPr>
                  <m:t>𝑐</m:t>
                </m:r>
                <m:r>
                  <a:rPr lang="ru-RU" sz="2000" i="0" kern="1200">
                    <a:solidFill>
                      <a:srgbClr val="1F284C"/>
                    </a:solidFill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lang="ru-RU" sz="2000" i="1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</m:ctrlPr>
                  </m:fPr>
                  <m:num>
                    <m:d>
                      <m:dPr>
                        <m:ctrlP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000" i="1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ru-RU" sz="2000" i="1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ru-RU" sz="2000" i="0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num>
                  <m:den>
                    <m:sSup>
                      <m:sSupPr>
                        <m:ctrlP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000" i="1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0" kern="120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ru-RU" sz="2000" i="1" kern="1200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ru-RU" sz="2000" i="1" kern="1200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ru-RU" sz="2000" i="1" kern="1200">
                                    <a:solidFill>
                                      <a:srgbClr val="1F284C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ru-RU" sz="2000" i="0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den>
                </m:f>
              </m:oMath>
            </m:oMathPara>
          </a14:m>
          <a:endParaRPr lang="ru-RU" sz="2000" kern="1200" dirty="0">
            <a:solidFill>
              <a:srgbClr val="1F284C"/>
            </a:solidFill>
          </a:endParaRPr>
        </a:p>
        <a:p>
          <a:pPr marL="0" marR="0" lvl="1" indent="0" algn="ctr" defTabSz="8890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14:m xmlns:a14="http://schemas.microsoft.com/office/drawing/2010/main">
            <m:oMath xmlns:m="http://schemas.openxmlformats.org/officeDocument/2006/math">
              <m:r>
                <a:rPr lang="ru-RU" sz="2000" i="1" kern="1200" smtClean="0">
                  <a:solidFill>
                    <a:srgbClr val="1F284C"/>
                  </a:solidFill>
                  <a:latin typeface="Cambria Math" panose="02040503050406030204" pitchFamily="18" charset="0"/>
                </a:rPr>
                <m:t>𝑏</m:t>
              </m:r>
              <m:r>
                <a:rPr lang="ru-RU" sz="2000" i="0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=2∙</m:t>
              </m:r>
              <m:sSub>
                <m:sSubPr>
                  <m:ctrlPr>
                    <a:rPr lang="ru-RU" sz="2000" i="1" kern="120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ru-RU" sz="2000" i="1" kern="120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𝑘</m:t>
                  </m:r>
                </m:e>
                <m:sub>
                  <m:r>
                    <a:rPr lang="ru-RU" sz="2000" i="1" kern="1200">
                      <a:solidFill>
                        <a:srgbClr val="1F284C"/>
                      </a:solidFill>
                      <a:latin typeface="Cambria Math" panose="02040503050406030204" pitchFamily="18" charset="0"/>
                    </a:rPr>
                    <m:t>𝑛</m:t>
                  </m:r>
                </m:sub>
              </m:sSub>
              <m:r>
                <a:rPr lang="ru-RU" sz="2000" i="0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∙</m:t>
              </m:r>
              <m:r>
                <a:rPr lang="ru-RU" sz="2000" i="1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𝑐</m:t>
              </m:r>
            </m:oMath>
          </a14:m>
          <a:r>
            <a:rPr lang="ru-RU" sz="2000" kern="1200" dirty="0">
              <a:solidFill>
                <a:srgbClr val="1F284C"/>
              </a:solidFill>
            </a:rPr>
            <a:t>;</a:t>
          </a:r>
        </a:p>
        <a:p>
          <a:pPr marL="0" marR="0" lvl="1" indent="0" algn="ctr" defTabSz="8890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14:m xmlns:a14="http://schemas.microsoft.com/office/drawing/2010/main">
            <m:oMath xmlns:m="http://schemas.openxmlformats.org/officeDocument/2006/math">
              <m:r>
                <a:rPr lang="ru-RU" sz="2000" i="1" kern="1200" smtClean="0">
                  <a:solidFill>
                    <a:srgbClr val="1F284C"/>
                  </a:solidFill>
                  <a:latin typeface="Cambria Math" panose="02040503050406030204" pitchFamily="18" charset="0"/>
                </a:rPr>
                <m:t>𝑎</m:t>
              </m:r>
              <m:r>
                <a:rPr lang="ru-RU" sz="2000" i="0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=1+</m:t>
              </m:r>
              <m:r>
                <a:rPr lang="ru-RU" sz="2000" i="1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𝑐</m:t>
              </m:r>
              <m:r>
                <a:rPr lang="ru-RU" sz="2000" i="0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−</m:t>
              </m:r>
              <m:r>
                <a:rPr lang="ru-RU" sz="2000" i="1" kern="1200">
                  <a:solidFill>
                    <a:srgbClr val="1F284C"/>
                  </a:solidFill>
                  <a:latin typeface="Cambria Math" panose="02040503050406030204" pitchFamily="18" charset="0"/>
                </a:rPr>
                <m:t>𝑏</m:t>
              </m:r>
            </m:oMath>
          </a14:m>
          <a:r>
            <a:rPr lang="ru-RU" sz="2000" kern="1200" dirty="0">
              <a:solidFill>
                <a:srgbClr val="1F284C"/>
              </a:solidFill>
            </a:rPr>
            <a:t>;</a:t>
          </a:r>
        </a:p>
        <a:p>
          <a:pPr marL="0" lvl="1" indent="0" algn="ctr" defTabSz="8890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"/>
              </m:oMathParaPr>
              <m:oMath xmlns:m="http://schemas.openxmlformats.org/officeDocument/2006/math">
                <m:sSub>
                  <m:sSubPr>
                    <m:ctrlPr>
                      <a:rPr lang="ru-RU" sz="2000" i="1" kern="1200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2000" i="1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𝑘</m:t>
                    </m:r>
                  </m:e>
                  <m:sub>
                    <m:r>
                      <a:rPr lang="ru-RU" sz="2000" i="1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𝑚</m:t>
                    </m:r>
                  </m:sub>
                </m:sSub>
                <m:r>
                  <a:rPr lang="ru-RU" sz="2000" i="0" kern="1200">
                    <a:solidFill>
                      <a:srgbClr val="1F284C"/>
                    </a:solidFill>
                    <a:latin typeface="Cambria Math" panose="02040503050406030204" pitchFamily="18" charset="0"/>
                  </a:rPr>
                  <m:t>=</m:t>
                </m:r>
                <m:f>
                  <m:fPr>
                    <m:type m:val="lin"/>
                    <m:ctrlPr>
                      <a:rPr lang="ru-RU" sz="2000" i="1" kern="120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</m:ctrlPr>
                  </m:fPr>
                  <m:num>
                    <m:sSub>
                      <m:sSubPr>
                        <m:ctrlP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num>
                  <m:den>
                    <m:sSub>
                      <m:sSubPr>
                        <m:ctrlP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ru-RU" sz="2000" i="1" kern="120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</m:den>
                </m:f>
              </m:oMath>
            </m:oMathPara>
          </a14:m>
          <a:endParaRPr lang="ru-RU" sz="2000" kern="1200" dirty="0">
            <a:solidFill>
              <a:srgbClr val="1F284C"/>
            </a:solidFill>
          </a:endParaRPr>
        </a:p>
      </dsp:txBody>
      <dsp:txXfrm>
        <a:off x="4977658" y="1189076"/>
        <a:ext cx="4366327" cy="2667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948FA-6F80-4DEA-9B26-BFFCD54C72D6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9F60E-E055-4CF3-BD7F-DE1876E542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30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C2FA62-6953-4AA3-9C4E-0B9BF81DD2DE}" type="slidenum">
              <a:rPr lang="ru-RU" altLang="ru-RU" smtClean="0"/>
              <a:pPr/>
              <a:t>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18788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9F60E-E055-4CF3-BD7F-DE1876E542FD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636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21E72-35C1-4BA4-817C-E07F42120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491473-32B4-4686-8D1E-0E39E2DE1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5A80A8-6D79-4505-BF14-5D492C60F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B5092D-FAF8-4146-A049-92D392F36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5D69A0-D8FB-4DAE-BB51-ABC5F7E67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53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62FE7-C0B9-4724-8CBE-374DD694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8125FB3-9E26-4C2B-AF69-07907251E5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92A26-0697-4052-8D82-294941CA1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B6B3F1-0B8C-47B1-BF76-7217C11D8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05DFFD-EFF0-43E7-BF1C-38DFC1611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7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9D6082-965C-4BD4-B09F-090D70CC3A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E9B968-BDB8-42D2-B5FC-9F9E4D5F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E8948B-E2E6-4504-91B5-75465FBB2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13463F-2F95-4E7D-B7DF-7337C1A66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0052BA-134F-4100-82AC-ABE801E46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4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79163-54DF-4C69-B961-9DB9DBF44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078364-7C15-4E41-AB9F-F1704556F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77EB84-0077-4C7C-B08E-5D0059C76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B8B2D-E044-4C9E-A8E5-00F67FA2F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4DBDB-4C77-4FE0-AAA9-4CF286A2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3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129A4-3BF0-44F6-AE42-B3D93F17E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61CD2C-CE64-4FC1-A562-78B636AB3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571EC5-E8D9-43EA-A020-63183C6C6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9F2BEB-1015-4D4C-8DDA-4102C6A4E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A0F7C-356D-4C8B-8A85-E3BF52A87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73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14EEF-1598-48F8-950C-0097B4DF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552A3F-8AD8-4250-9B46-7DAB99C5EE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A07EF9-51AF-4688-BEED-45DE514CB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65847-AA7E-4B82-B073-FF5F90AD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D4D5B9-A81C-42E5-9BB9-F3BEAA58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713D21-E280-4D08-B34E-DD7ADFFC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8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D94B6-022C-44FA-874E-2AA3700D2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3C1A0E-67F4-4B41-B2E9-B09DFFD4C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AC1185-DFC5-43BF-9DFD-0E5E14116D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5D1252-B015-4FD1-9905-CD0EE8ED8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BB3B22-7257-4085-AFAF-0721A2D28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04792E-BA66-4AE8-BE56-8B77014D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CDF21D-4C72-4220-8120-0D0E4A4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D58705-5436-452F-8F0C-4408CDE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6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EB35A-17F0-4692-9F32-D3052B389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1ED82A-DE2B-47F5-B279-3417B0534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B40BDF-E4D6-476E-B61A-A0B2DEFE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FC0048-1127-456D-8D0D-4D3CE367B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25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A71CD0-B660-480B-A191-B2D7C3F85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E1ECC4-9797-4E86-B170-109DC1037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5D63E0-00CE-45DA-95D9-EBCF24D7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99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E4AC4-FD26-4045-A64B-5E7A180F6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95CB44-CA5F-4DC7-BE3E-0ADB12110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8204CC-B8A7-45C1-90E0-D2F7FB57E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E96EB5-30CB-4835-BB38-DAEF1293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ADD950-B21A-4992-B89A-A60AAF42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077BFA-3790-4CB2-AD89-F193472FE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38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FD69C-46B6-4C63-8E2F-F089100F8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2745F9-C5D4-4790-BEC3-DFDB84180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DDFD87-2C63-4DC4-8259-2C95D51CC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B41D27-7E9A-45B9-885F-D27A7FC58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520131-D24C-47FF-B3E4-153006DC2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CE4EB9-270B-463E-B0DE-3C5B050A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21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57F9A-C486-45FF-A2B3-C0D5AD498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538978-EC35-492E-B9CC-E5EC0F0C7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5C76F9-5AFB-49E8-B0E7-7CEA0AC42B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299A5-70E2-4F55-8685-92960D270A95}" type="datetimeFigureOut">
              <a:rPr lang="ru-RU" smtClean="0"/>
              <a:t>28.10.2020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3B839C-256E-4793-B25B-B0CBD3DF9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D3079F-D5FA-4BD4-A87B-D7A98372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533649" y="3301462"/>
            <a:ext cx="7124700" cy="954107"/>
          </a:xfrm>
        </p:spPr>
        <p:txBody>
          <a:bodyPr rtlCol="0" anchor="ctr"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ru-RU" altLang="ru-RU" sz="32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ДВИЖУЩИЕ СИЛЫ И МОМЕНТЫ АВТОМОБИЛЯ</a:t>
            </a:r>
            <a:endParaRPr lang="ru-RU" altLang="ru-RU" sz="7200" dirty="0">
              <a:solidFill>
                <a:srgbClr val="1F284C"/>
              </a:solidFill>
              <a:latin typeface="PF Centro Slab Pro Black" panose="0200050500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6"/>
          <p:cNvSpPr txBox="1">
            <a:spLocks noChangeArrowheads="1"/>
          </p:cNvSpPr>
          <p:nvPr/>
        </p:nvSpPr>
        <p:spPr bwMode="auto">
          <a:xfrm>
            <a:off x="4096703" y="4517857"/>
            <a:ext cx="7581900" cy="16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2001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5430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002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4574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146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3718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290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Лектор: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к.т.н., доцент кафедры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Эксплуатация и организация 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движения автотранспорта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Новописный Е.А.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C7276D-37BF-4F75-8031-A1CCEE041BE7}"/>
              </a:ext>
            </a:extLst>
          </p:cNvPr>
          <p:cNvSpPr/>
          <p:nvPr/>
        </p:nvSpPr>
        <p:spPr>
          <a:xfrm>
            <a:off x="260191" y="970280"/>
            <a:ext cx="8217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1F284C"/>
                </a:solidFill>
                <a:latin typeface="PF Agora Slab Pro UltraBlack" panose="02000507000000020003" pitchFamily="2" charset="0"/>
                <a:cs typeface="Times New Roman" panose="02020603050405020304" pitchFamily="18" charset="0"/>
              </a:rPr>
              <a:t>БЕЗОПАСНОСТЬ ТРАНСПОРТНЫХ СРЕДСТВ</a:t>
            </a:r>
          </a:p>
          <a:p>
            <a:r>
              <a:rPr lang="ru-RU" dirty="0">
                <a:solidFill>
                  <a:srgbClr val="1F284C"/>
                </a:solidFill>
                <a:cs typeface="Times New Roman" panose="02020603050405020304" pitchFamily="18" charset="0"/>
              </a:rPr>
              <a:t>МОДУЛЬ № 2</a:t>
            </a:r>
            <a:endParaRPr lang="ru-RU" dirty="0">
              <a:solidFill>
                <a:srgbClr val="1F284C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94BAB4-D68D-4A9C-B187-DE0C46BD8265}"/>
              </a:ext>
            </a:extLst>
          </p:cNvPr>
          <p:cNvSpPr/>
          <p:nvPr/>
        </p:nvSpPr>
        <p:spPr>
          <a:xfrm>
            <a:off x="2082484" y="2117928"/>
            <a:ext cx="7960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Лекция для студентов заочной формы обучения </a:t>
            </a:r>
          </a:p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с применением дистанционных технологий на тему: </a:t>
            </a:r>
            <a:endParaRPr lang="ru-RU" sz="20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6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СИЛЫ, ДЕЙСТВУЮЩИЕ НА НЕПОДВИЖНОЕ КОЛЕСО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F10BBC-E6FB-4925-94BE-418E9DEF46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7" r="25082"/>
          <a:stretch/>
        </p:blipFill>
        <p:spPr bwMode="auto">
          <a:xfrm>
            <a:off x="457200" y="1792541"/>
            <a:ext cx="4397989" cy="3489071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/>
              <p:nvPr/>
            </p:nvSpPr>
            <p:spPr>
              <a:xfrm>
                <a:off x="5162550" y="1508223"/>
                <a:ext cx="6096000" cy="47457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1590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Хотя колесо и находится в неподвижном состоянии, но это не означает, что оно является невесомым. Со стороны автомобиля на колесо действует доля силы тяжести </a:t>
                </a:r>
                <a:r>
                  <a:rPr lang="en-US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Fz</a:t>
                </a: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, а со стороны поверхности дороги (в зоне контакта) – элементарные реакции дороги с равнодействующей </a:t>
                </a:r>
                <a:r>
                  <a:rPr lang="en-US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Z</a:t>
                </a: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.</a:t>
                </a:r>
              </a:p>
              <a:p>
                <a:pPr indent="21590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Уравнение сил, действующих на колесо, в данном случае будет иметь вид:</a:t>
                </a:r>
              </a:p>
              <a:p>
                <a:pPr indent="215900" algn="ctr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4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ru-RU" sz="24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sub>
                    </m:sSub>
                  </m:oMath>
                </a14:m>
                <a:r>
                  <a:rPr lang="ru-RU" sz="2400" b="1" dirty="0">
                    <a:solidFill>
                      <a:srgbClr val="1F284C"/>
                    </a:solidFill>
                  </a:rPr>
                  <a:t>.</a:t>
                </a:r>
                <a:endParaRPr lang="ru-RU" sz="2400" b="1" dirty="0">
                  <a:solidFill>
                    <a:srgbClr val="1F284C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2550" y="1508223"/>
                <a:ext cx="6096000" cy="4745786"/>
              </a:xfrm>
              <a:prstGeom prst="rect">
                <a:avLst/>
              </a:prstGeom>
              <a:blipFill>
                <a:blip r:embed="rId3"/>
                <a:stretch>
                  <a:fillRect l="-1100" r="-1000" b="-20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182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СИЛЫ И МОМЕНТЫ, ДЕЙСТВУЮЩИЕ НА ВЕДОМОЕ КОЛЕСО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/>
              <p:nvPr/>
            </p:nvSpPr>
            <p:spPr>
              <a:xfrm>
                <a:off x="5328202" y="1314599"/>
                <a:ext cx="6096000" cy="48281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15900" algn="just">
                  <a:spcAft>
                    <a:spcPts val="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Из условий равновесия системы сил и моментов можно получить:</a:t>
                </a:r>
              </a:p>
              <a:p>
                <a:pPr indent="215900" algn="just">
                  <a:spcAft>
                    <a:spcPts val="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1) условие равновесия сил, действующих по оси 0x:</a:t>
                </a:r>
              </a:p>
              <a:p>
                <a:pPr indent="215900" algn="ctr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sub>
                        </m:sSub>
                      </m:e>
                    </m:nary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     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dirty="0">
                    <a:solidFill>
                      <a:srgbClr val="1F284C"/>
                    </a:solidFill>
                  </a:rPr>
                  <a:t>;</a:t>
                </a:r>
              </a:p>
              <a:p>
                <a:pPr indent="215900" algn="just">
                  <a:spcAft>
                    <a:spcPts val="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2) условие равновесия сил, действующих по оси 0z:</a:t>
                </a:r>
              </a:p>
              <a:p>
                <a:pPr indent="215900" algn="ctr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𝒛</m:t>
                            </m:r>
                          </m:sub>
                        </m:sSub>
                      </m:e>
                    </m:nary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     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dirty="0">
                    <a:solidFill>
                      <a:srgbClr val="1F284C"/>
                    </a:solidFill>
                  </a:rPr>
                  <a:t>;</a:t>
                </a:r>
              </a:p>
              <a:p>
                <a:pPr indent="215900" algn="just">
                  <a:spcAft>
                    <a:spcPts val="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3) условие равновесия моментов, действующих относительно центра колеса автомобиля (т. О):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bHide m:val="on"/>
                          <m:supHide m:val="on"/>
                          <m:ctrlPr>
                            <a:rPr lang="ru-RU" sz="2000" b="1" i="1" smtClean="0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𝑶</m:t>
                              </m:r>
                            </m:sub>
                          </m:sSub>
                          <m:d>
                            <m:dPr>
                              <m:ctrlP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</m:e>
                          </m:d>
                        </m:e>
                      </m:nary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:       −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𝒁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sz="2000" b="1" dirty="0">
                  <a:solidFill>
                    <a:srgbClr val="1F284C"/>
                  </a:solidFill>
                </a:endParaRPr>
              </a:p>
              <a:p>
                <a:r>
                  <a:rPr lang="ru-RU" dirty="0">
                    <a:solidFill>
                      <a:srgbClr val="1F284C"/>
                    </a:solidFill>
                  </a:rPr>
                  <a:t>таким образом, </a:t>
                </a:r>
                <a14:m>
                  <m:oMath xmlns:m="http://schemas.openxmlformats.org/officeDocument/2006/math"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b="1" dirty="0">
                  <a:solidFill>
                    <a:srgbClr val="1F284C"/>
                  </a:solidFill>
                </a:endParaRPr>
              </a:p>
              <a:p>
                <a:pPr indent="215900" algn="just">
                  <a:spcAft>
                    <a:spcPts val="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Откуда касательная реакция дороги:</a:t>
                </a:r>
              </a:p>
              <a:p>
                <a:pPr indent="215900"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en-US" sz="2000" b="1" i="1" smtClean="0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𝒁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sz="2000" b="1" dirty="0">
                  <a:solidFill>
                    <a:srgbClr val="1F284C"/>
                  </a:solidFill>
                  <a:cs typeface="Times New Roman" panose="02020603050405020304" pitchFamily="18" charset="0"/>
                </a:endParaRPr>
              </a:p>
              <a:p>
                <a:pPr indent="215900" algn="just"/>
                <a:r>
                  <a:rPr lang="ru-RU" dirty="0">
                    <a:solidFill>
                      <a:srgbClr val="1F284C"/>
                    </a:solidFill>
                  </a:rPr>
                  <a:t>где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ru-RU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skw"/>
                        <m:ctrlPr>
                          <a:rPr lang="ru-RU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ru-RU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1F284C"/>
                    </a:solidFill>
                  </a:rPr>
                  <a:t> - коэффициент сопротивления качению колеса; </a:t>
                </a:r>
                <a:r>
                  <a:rPr lang="en-US" i="1" dirty="0">
                    <a:solidFill>
                      <a:srgbClr val="1F284C"/>
                    </a:solidFill>
                  </a:rPr>
                  <a:t>r</a:t>
                </a:r>
                <a:r>
                  <a:rPr lang="ru-RU" dirty="0">
                    <a:solidFill>
                      <a:srgbClr val="1F284C"/>
                    </a:solidFill>
                  </a:rPr>
                  <a:t> – радиус колеса, м.</a:t>
                </a:r>
                <a:endParaRPr lang="ru-RU" dirty="0">
                  <a:solidFill>
                    <a:srgbClr val="1F284C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202" y="1314599"/>
                <a:ext cx="6096000" cy="4828181"/>
              </a:xfrm>
              <a:prstGeom prst="rect">
                <a:avLst/>
              </a:prstGeom>
              <a:blipFill>
                <a:blip r:embed="rId2"/>
                <a:stretch>
                  <a:fillRect l="-800" t="-758" r="-900" b="-70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569E9F-1B8C-4DF6-A354-9B2592DB68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4" t="8237" r="24380" b="15212"/>
          <a:stretch/>
        </p:blipFill>
        <p:spPr bwMode="auto">
          <a:xfrm>
            <a:off x="437322" y="1772517"/>
            <a:ext cx="4695410" cy="39884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6805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СИЛЫ И МОМЕНТЫ, ДЕЙСТВУЮЩИЕ НА ВЕДУЩЕЕ КОЛЕСО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/>
              <p:nvPr/>
            </p:nvSpPr>
            <p:spPr>
              <a:xfrm>
                <a:off x="5406472" y="1324373"/>
                <a:ext cx="6096000" cy="505830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15900" algn="just">
                  <a:spcAft>
                    <a:spcPts val="120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Из условий равновесия системы сил и моментов можно получить:</a:t>
                </a:r>
              </a:p>
              <a:p>
                <a:pPr indent="215900" algn="just">
                  <a:spcAft>
                    <a:spcPts val="120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1) условие равновесия сил, действующих по оси 0x:</a:t>
                </a:r>
              </a:p>
              <a:p>
                <a:pPr indent="215900" algn="ctr">
                  <a:spcAft>
                    <a:spcPts val="1200"/>
                  </a:spcAft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sub>
                        </m:sSub>
                      </m:e>
                    </m:nary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     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dirty="0">
                    <a:solidFill>
                      <a:srgbClr val="1F284C"/>
                    </a:solidFill>
                  </a:rPr>
                  <a:t>;</a:t>
                </a:r>
              </a:p>
              <a:p>
                <a:pPr indent="215900" algn="just">
                  <a:spcAft>
                    <a:spcPts val="120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2) условие равновесия сил, действующих по оси 0z:</a:t>
                </a:r>
              </a:p>
              <a:p>
                <a:pPr indent="215900" algn="ctr">
                  <a:spcAft>
                    <a:spcPts val="1200"/>
                  </a:spcAft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𝒛</m:t>
                            </m:r>
                          </m:sub>
                        </m:sSub>
                      </m:e>
                    </m:nary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     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dirty="0">
                    <a:solidFill>
                      <a:srgbClr val="1F284C"/>
                    </a:solidFill>
                  </a:rPr>
                  <a:t>;</a:t>
                </a:r>
              </a:p>
              <a:p>
                <a:pPr indent="215900" algn="just">
                  <a:spcAft>
                    <a:spcPts val="120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3) условие равновесия моментов, действующих относительно центра колеса автомобиля (т. О):</a:t>
                </a:r>
              </a:p>
              <a:p>
                <a:pPr algn="ctr">
                  <a:spcAft>
                    <a:spcPts val="1200"/>
                  </a:spcAft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𝑶</m:t>
                            </m:r>
                          </m:sub>
                        </m:sSub>
                        <m:d>
                          <m:d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</m:d>
                      </m:e>
                    </m:nary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    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𝑴</m:t>
                        </m:r>
                      </m:e>
                      <m:sub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т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 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𝒓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dirty="0">
                    <a:solidFill>
                      <a:srgbClr val="1F284C"/>
                    </a:solidFill>
                  </a:rPr>
                  <a:t>,</a:t>
                </a:r>
              </a:p>
              <a:p>
                <a:pPr>
                  <a:spcAft>
                    <a:spcPts val="1200"/>
                  </a:spcAft>
                </a:pPr>
                <a:r>
                  <a:rPr lang="ru-RU" dirty="0">
                    <a:solidFill>
                      <a:srgbClr val="1F284C"/>
                    </a:solidFill>
                  </a:rPr>
                  <a:t>где </a:t>
                </a:r>
                <a:r>
                  <a:rPr lang="ru-RU" i="1" dirty="0">
                    <a:solidFill>
                      <a:srgbClr val="1F284C"/>
                    </a:solidFill>
                  </a:rPr>
                  <a:t>М</a:t>
                </a:r>
                <a:r>
                  <a:rPr lang="ru-RU" baseline="-25000" dirty="0">
                    <a:solidFill>
                      <a:srgbClr val="1F284C"/>
                    </a:solidFill>
                  </a:rPr>
                  <a:t>т</a:t>
                </a:r>
                <a:r>
                  <a:rPr lang="ru-RU" dirty="0">
                    <a:solidFill>
                      <a:srgbClr val="1F284C"/>
                    </a:solidFill>
                  </a:rPr>
                  <a:t> – тяговый момент, Н·м.</a:t>
                </a:r>
                <a:endParaRPr lang="en-US" i="1" dirty="0">
                  <a:solidFill>
                    <a:srgbClr val="1F284C"/>
                  </a:solidFill>
                </a:endParaRPr>
              </a:p>
              <a:p>
                <a:pPr>
                  <a:spcAft>
                    <a:spcPts val="1200"/>
                  </a:spcAft>
                </a:pPr>
                <a:r>
                  <a:rPr lang="ru-RU" dirty="0">
                    <a:solidFill>
                      <a:srgbClr val="1F284C"/>
                    </a:solidFill>
                  </a:rPr>
                  <a:t>Таким образом,</a:t>
                </a:r>
                <a:r>
                  <a:rPr lang="ru-RU" sz="1600" dirty="0">
                    <a:solidFill>
                      <a:srgbClr val="1F284C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т</m:t>
                            </m:r>
                          </m:sub>
                        </m:sSub>
                      </m:num>
                      <m:den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den>
                    </m:f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num>
                      <m:den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den>
                    </m:f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т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𝒇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ru-RU" sz="2000" b="1" dirty="0">
                  <a:solidFill>
                    <a:srgbClr val="1F284C"/>
                  </a:solidFill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где F</a:t>
                </a:r>
                <a:r>
                  <a:rPr lang="ru-RU" baseline="-25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т</a:t>
                </a:r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 – сила тяги, Н.</a:t>
                </a: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6472" y="1324373"/>
                <a:ext cx="6096000" cy="5058308"/>
              </a:xfrm>
              <a:prstGeom prst="rect">
                <a:avLst/>
              </a:prstGeom>
              <a:blipFill>
                <a:blip r:embed="rId2"/>
                <a:stretch>
                  <a:fillRect l="-900" t="-602" r="-800" b="-9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B3B325-3861-4977-8AF0-EE00C1C7AE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2" t="15988" r="27423" b="4554"/>
          <a:stretch/>
        </p:blipFill>
        <p:spPr bwMode="auto">
          <a:xfrm>
            <a:off x="436020" y="1848678"/>
            <a:ext cx="4590461" cy="4159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5261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689270"/>
            <a:ext cx="955777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СИЛЫ И МОМЕНТЫ, ДЕЙСТВУЮЩИЕ НА НЕРАВНОМЕРНО ДВИЖУЩЕЕСЯ КОЛЕСО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/>
              <p:nvPr/>
            </p:nvSpPr>
            <p:spPr>
              <a:xfrm>
                <a:off x="5608983" y="1800483"/>
                <a:ext cx="5973417" cy="48071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15900" algn="just"/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Из условий равновесия системы сил и моментов можно получить:</a:t>
                </a:r>
              </a:p>
              <a:p>
                <a:pPr indent="215900" algn="just"/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1) условие равновесия сил, действующих по оси 0x:</a:t>
                </a:r>
              </a:p>
              <a:p>
                <a:pPr indent="215900" algn="ctr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smtClean="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en-US" sz="2000" b="1" i="1" smtClean="0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sub>
                        </m:sSub>
                      </m:e>
                    </m:nary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     </m:t>
                    </m:r>
                    <m:r>
                      <a:rPr lang="en-US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 smtClean="0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i="1" dirty="0">
                    <a:solidFill>
                      <a:srgbClr val="1F284C"/>
                    </a:solidFill>
                  </a:rPr>
                  <a:t>;</a:t>
                </a:r>
              </a:p>
              <a:p>
                <a:pPr indent="215900" algn="just"/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2) условие равновесия сил, действующих по оси 0z:</a:t>
                </a:r>
              </a:p>
              <a:p>
                <a:pPr indent="215900" algn="ctr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𝒛</m:t>
                            </m:r>
                          </m:sub>
                        </m:sSub>
                      </m:e>
                    </m:nary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     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i="1" dirty="0">
                    <a:solidFill>
                      <a:srgbClr val="1F284C"/>
                    </a:solidFill>
                  </a:rPr>
                  <a:t>;</a:t>
                </a:r>
              </a:p>
              <a:p>
                <a:pPr indent="215900" algn="just"/>
                <a:r>
                  <a:rPr lang="ru-RU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3) условие равновесия моментов, действующих относительно центра колеса автомобиля (т. О):</a:t>
                </a:r>
              </a:p>
              <a:p>
                <a:pPr algn="ctr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bHide m:val="on"/>
                        <m:supHide m:val="on"/>
                        <m:ctrlP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𝑶</m:t>
                            </m:r>
                          </m:sub>
                        </m:sSub>
                        <m:d>
                          <m:dPr>
                            <m:ctrlPr>
                              <a:rPr lang="ru-RU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1" i="1">
                                <a:solidFill>
                                  <a:srgbClr val="1F284C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</m:e>
                        </m:d>
                      </m:e>
                    </m:nary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:    </m:t>
                    </m:r>
                    <m:sSub>
                      <m:sSubPr>
                        <m:ctrlP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𝑴</m:t>
                        </m:r>
                      </m:e>
                      <m:sub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т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𝑴</m:t>
                        </m:r>
                      </m:e>
                      <m:sub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и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 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𝒁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𝒓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000" b="1" i="1" dirty="0">
                    <a:solidFill>
                      <a:srgbClr val="1F284C"/>
                    </a:solidFill>
                  </a:rPr>
                  <a:t>,</a:t>
                </a:r>
              </a:p>
              <a:p>
                <a:pPr algn="ctr"/>
                <a:r>
                  <a:rPr lang="ru-RU" dirty="0">
                    <a:solidFill>
                      <a:srgbClr val="1F284C"/>
                    </a:solidFill>
                  </a:rPr>
                  <a:t>где </a:t>
                </a:r>
                <a:r>
                  <a:rPr lang="en-US" i="1" dirty="0">
                    <a:solidFill>
                      <a:srgbClr val="1F284C"/>
                    </a:solidFill>
                  </a:rPr>
                  <a:t>M</a:t>
                </a:r>
                <a:r>
                  <a:rPr lang="ru-RU" baseline="-25000" dirty="0">
                    <a:solidFill>
                      <a:srgbClr val="1F284C"/>
                    </a:solidFill>
                  </a:rPr>
                  <a:t>и</a:t>
                </a:r>
                <a:r>
                  <a:rPr lang="ru-RU" dirty="0">
                    <a:solidFill>
                      <a:srgbClr val="1F284C"/>
                    </a:solidFill>
                  </a:rPr>
                  <a:t> – инерционный момент колеса, Н·м, равный.</a:t>
                </a:r>
                <a:endParaRPr lang="en-US" i="1" dirty="0">
                  <a:solidFill>
                    <a:srgbClr val="1F284C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 smtClean="0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𝑴</m:t>
                        </m:r>
                      </m:e>
                      <m:sub>
                        <m: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и</m:t>
                        </m:r>
                      </m:sub>
                    </m:sSub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𝑰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𝜺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𝑰</m:t>
                    </m:r>
                    <m:r>
                      <a:rPr lang="ru-RU" sz="2000" b="1" i="1">
                        <a:solidFill>
                          <a:srgbClr val="1F284C"/>
                        </a:solidFill>
                        <a:latin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ru-RU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1F284C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den>
                    </m:f>
                  </m:oMath>
                </a14:m>
                <a:r>
                  <a:rPr lang="ru-RU" sz="2000" b="1" i="1" dirty="0">
                    <a:solidFill>
                      <a:srgbClr val="1F284C"/>
                    </a:solidFill>
                  </a:rPr>
                  <a:t>,</a:t>
                </a:r>
              </a:p>
              <a:p>
                <a:pPr algn="just"/>
                <a:r>
                  <a:rPr lang="ru-RU" dirty="0">
                    <a:solidFill>
                      <a:srgbClr val="1F284C"/>
                    </a:solidFill>
                  </a:rPr>
                  <a:t>где </a:t>
                </a:r>
                <a:r>
                  <a:rPr lang="en-US" i="1" dirty="0">
                    <a:solidFill>
                      <a:srgbClr val="1F284C"/>
                    </a:solidFill>
                  </a:rPr>
                  <a:t>I</a:t>
                </a:r>
                <a:r>
                  <a:rPr lang="ru-RU" dirty="0">
                    <a:solidFill>
                      <a:srgbClr val="1F284C"/>
                    </a:solidFill>
                  </a:rPr>
                  <a:t> – момент инерции колеса, кг·м</a:t>
                </a:r>
                <a:r>
                  <a:rPr lang="ru-RU" baseline="30000" dirty="0">
                    <a:solidFill>
                      <a:srgbClr val="1F284C"/>
                    </a:solidFill>
                  </a:rPr>
                  <a:t>2</a:t>
                </a:r>
                <a:r>
                  <a:rPr lang="ru-RU" dirty="0">
                    <a:solidFill>
                      <a:srgbClr val="1F284C"/>
                    </a:solidFill>
                  </a:rPr>
                  <a:t>; ε – угловое ускорение, рад/с</a:t>
                </a:r>
                <a:r>
                  <a:rPr lang="ru-RU" baseline="30000" dirty="0">
                    <a:solidFill>
                      <a:srgbClr val="1F284C"/>
                    </a:solidFill>
                  </a:rPr>
                  <a:t>2</a:t>
                </a:r>
                <a:r>
                  <a:rPr lang="ru-RU" dirty="0">
                    <a:solidFill>
                      <a:srgbClr val="1F284C"/>
                    </a:solidFill>
                  </a:rPr>
                  <a:t>, </a:t>
                </a:r>
                <a:r>
                  <a:rPr lang="en-US" i="1" dirty="0">
                    <a:solidFill>
                      <a:srgbClr val="1F284C"/>
                    </a:solidFill>
                  </a:rPr>
                  <a:t>j</a:t>
                </a:r>
                <a:r>
                  <a:rPr lang="ru-RU" dirty="0">
                    <a:solidFill>
                      <a:srgbClr val="1F284C"/>
                    </a:solidFill>
                  </a:rPr>
                  <a:t> – линейное ускорение, м/с</a:t>
                </a:r>
                <a:r>
                  <a:rPr lang="ru-RU" baseline="30000" dirty="0">
                    <a:solidFill>
                      <a:srgbClr val="1F284C"/>
                    </a:solidFill>
                  </a:rPr>
                  <a:t>2</a:t>
                </a:r>
                <a:r>
                  <a:rPr lang="ru-RU" dirty="0">
                    <a:solidFill>
                      <a:srgbClr val="1F284C"/>
                    </a:solidFill>
                  </a:rPr>
                  <a:t>.</a:t>
                </a:r>
              </a:p>
              <a:p>
                <a:r>
                  <a:rPr lang="ru-RU" dirty="0">
                    <a:solidFill>
                      <a:srgbClr val="1F284C"/>
                    </a:solidFill>
                  </a:rPr>
                  <a:t>Таким образом,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000" b="1" i="1" smtClean="0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1" i="1" smtClean="0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ru-RU" sz="2000" b="1" i="1" smtClean="0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т</m:t>
                              </m:r>
                            </m:sub>
                          </m:sSub>
                        </m:num>
                        <m:den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и</m:t>
                              </m:r>
                            </m:sub>
                          </m:sSub>
                        </m:num>
                        <m:den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𝒁</m:t>
                      </m:r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num>
                        <m:den>
                          <m: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𝒓</m:t>
                          </m:r>
                        </m:den>
                      </m:f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  <m:sub>
                          <m: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т</m:t>
                          </m:r>
                        </m:sub>
                      </m:sSub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ru-RU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num>
                        <m:den>
                          <m:sSup>
                            <m:sSupPr>
                              <m:ctrlP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p>
                              <m:r>
                                <a:rPr lang="ru-RU" sz="2000" b="1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𝒁</m:t>
                      </m:r>
                      <m:r>
                        <a:rPr lang="ru-RU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en-US" sz="2000" b="1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sz="2000" b="1" i="1" dirty="0">
                  <a:solidFill>
                    <a:srgbClr val="1F284C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8983" y="1800483"/>
                <a:ext cx="5973417" cy="4807150"/>
              </a:xfrm>
              <a:prstGeom prst="rect">
                <a:avLst/>
              </a:prstGeom>
              <a:blipFill>
                <a:blip r:embed="rId2"/>
                <a:stretch>
                  <a:fillRect l="-816" t="-634" r="-9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A64EC7-6F22-4CE0-BFFE-BFB868EC68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87" r="1087" b="3037"/>
          <a:stretch/>
        </p:blipFill>
        <p:spPr bwMode="auto">
          <a:xfrm>
            <a:off x="609600" y="2085509"/>
            <a:ext cx="4438739" cy="3885471"/>
          </a:xfrm>
          <a:prstGeom prst="rect">
            <a:avLst/>
          </a:prstGeom>
          <a:ln w="57150">
            <a:noFill/>
            <a:prstDash val="soli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0506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909594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ПОДРОБНАЯ ИНФОРМАЦИЯ ПРЕДСТАВЛЕНА: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8973C67-BC58-4743-986D-16588BCB9629}"/>
              </a:ext>
            </a:extLst>
          </p:cNvPr>
          <p:cNvSpPr/>
          <p:nvPr/>
        </p:nvSpPr>
        <p:spPr>
          <a:xfrm>
            <a:off x="654023" y="1981241"/>
            <a:ext cx="1093223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Безопасность транспортных средств: учеб. пособие / Е.А. Новописный. – Белгород: Изд-во БГТУ, 2019 (https://elib.bstu.ru/Reader/Book/2019070514592943500000658586).</a:t>
            </a:r>
          </a:p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Безопасность транспортных средств: учебник / Н.Я.</a:t>
            </a:r>
            <a:r>
              <a:rPr lang="en-US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Яхьяев. - М.: Академия, 2011.</a:t>
            </a:r>
          </a:p>
        </p:txBody>
      </p:sp>
    </p:spTree>
    <p:extLst>
      <p:ext uri="{BB962C8B-B14F-4D97-AF65-F5344CB8AC3E}">
        <p14:creationId xmlns:p14="http://schemas.microsoft.com/office/powerpoint/2010/main" val="302339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5436" y="2548401"/>
            <a:ext cx="10090883" cy="2004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spcAft>
                <a:spcPts val="24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Внешняя скоростная характеристика двигателя внутреннего сгорания.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"/>
              <a:ea typeface="+mn-ea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spcAft>
                <a:spcPts val="24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Взаимодействие колеса с дорогой.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AEBC3BD-2D14-41ED-8A37-CB9E2ADF4590}"/>
              </a:ext>
            </a:extLst>
          </p:cNvPr>
          <p:cNvSpPr/>
          <p:nvPr/>
        </p:nvSpPr>
        <p:spPr>
          <a:xfrm>
            <a:off x="615502" y="367218"/>
            <a:ext cx="2411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1F284C"/>
                </a:solidFill>
                <a:effectLst/>
                <a:uLnTx/>
                <a:uFillTx/>
                <a:latin typeface="PF Centro Slab Pro Black"/>
                <a:ea typeface="+mn-ea"/>
                <a:cs typeface="Times New Roman" panose="02020603050405020304" pitchFamily="18" charset="0"/>
              </a:rPr>
              <a:t>Модуль </a:t>
            </a:r>
            <a:r>
              <a:rPr lang="ru-RU" sz="3200" b="1" dirty="0">
                <a:solidFill>
                  <a:srgbClr val="1F284C"/>
                </a:solidFill>
                <a:latin typeface="PF Centro Slab Pro Black"/>
                <a:cs typeface="Times New Roman" panose="02020603050405020304" pitchFamily="18" charset="0"/>
              </a:rPr>
              <a:t>№ 2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 Black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1303921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rgbClr val="1F284C"/>
                </a:solidFill>
                <a:latin typeface="PF Centro Slab Pro Black"/>
                <a:cs typeface="Times New Roman" panose="02020603050405020304" pitchFamily="18" charset="0"/>
              </a:rPr>
              <a:t>ДВИЖУЩИЕ СИЛЫ И МОМЕНТЫ АВТОМОБИЛЯ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 Black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8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>
            <a:extLst>
              <a:ext uri="{FF2B5EF4-FFF2-40B4-BE49-F238E27FC236}">
                <a16:creationId xmlns:a16="http://schemas.microsoft.com/office/drawing/2014/main" id="{D72032E5-0BC5-48A7-BEDC-DBEF1937B713}"/>
              </a:ext>
            </a:extLst>
          </p:cNvPr>
          <p:cNvSpPr txBox="1">
            <a:spLocks noChangeArrowheads="1"/>
          </p:cNvSpPr>
          <p:nvPr/>
        </p:nvSpPr>
        <p:spPr>
          <a:xfrm>
            <a:off x="1960907" y="2496392"/>
            <a:ext cx="8270186" cy="2423477"/>
          </a:xfrm>
          <a:prstGeom prst="rect">
            <a:avLst/>
          </a:prstGeom>
        </p:spPr>
        <p:txBody>
          <a:bodyPr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ru-RU" altLang="ru-RU" sz="29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ВНЕШНЯЯ СКОРОСТНАЯ ХАРАКТЕРИСТИКА ДВИГАТЕЛЯ ВНУТРЕННЕГО СГОРАНИЯ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F790B03-0D2E-4DBC-ABEF-E945C1F7E321}"/>
              </a:ext>
            </a:extLst>
          </p:cNvPr>
          <p:cNvSpPr/>
          <p:nvPr/>
        </p:nvSpPr>
        <p:spPr>
          <a:xfrm>
            <a:off x="2115820" y="1561337"/>
            <a:ext cx="7960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Вопрос 1</a:t>
            </a:r>
            <a:endParaRPr lang="ru-RU" sz="32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42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0" y="689270"/>
            <a:ext cx="103727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СИЛЫ И МОМЕНТЫ, ДЕЙСТВУЮЩИЕ НА ТРАНСПОРТНОЕ СРЕДСТВО: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A52A9524-253B-4636-A821-09497A295C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6353918"/>
              </p:ext>
            </p:extLst>
          </p:nvPr>
        </p:nvGraphicFramePr>
        <p:xfrm>
          <a:off x="1057220" y="1928191"/>
          <a:ext cx="9978030" cy="4929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114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0" y="689270"/>
            <a:ext cx="103727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ВНЕШНЯЯ СКОРОСТНАЯ ХАРАКТЕРИСТИКА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E2897B-5BC6-4552-807F-A1B1DEEE4BF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660" y="1482709"/>
            <a:ext cx="3641701" cy="50387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9FD1D847-2404-4ED3-BEB2-B3C09F4CDEC2}"/>
                  </a:ext>
                </a:extLst>
              </p:cNvPr>
              <p:cNvSpPr/>
              <p:nvPr/>
            </p:nvSpPr>
            <p:spPr>
              <a:xfrm>
                <a:off x="5045351" y="1557975"/>
                <a:ext cx="6169431" cy="48345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Величину эффективной мощности можно определить, воспользовавшись выражением:</a:t>
                </a:r>
                <a:endParaRPr lang="en-US" sz="2000" dirty="0">
                  <a:solidFill>
                    <a:srgbClr val="1F284C"/>
                  </a:solidFill>
                  <a:cs typeface="Times New Roman" panose="02020603050405020304" pitchFamily="18" charset="0"/>
                </a:endParaRPr>
              </a:p>
              <a:p>
                <a:pPr marL="0" lvl="1"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ru-RU" sz="24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ru-RU" sz="24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24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r>
                        <a:rPr lang="ru-RU" sz="24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ru-RU" sz="24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lvl="1"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где ω – угловая скорость вращения коленчатого вала двигателя, рад/с.</a:t>
                </a:r>
              </a:p>
              <a:p>
                <a:pPr marL="0" lvl="1"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Для сравнения мощностных возможностей двигателя зачастую используется внесистемная единица измерения – лошадиные силы (л.с.): 1 л.с.=0,736 кВт.</a:t>
                </a:r>
              </a:p>
            </p:txBody>
          </p:sp>
        </mc:Choice>
        <mc:Fallback xmlns="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9FD1D847-2404-4ED3-BEB2-B3C09F4CDE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5351" y="1557975"/>
                <a:ext cx="6169431" cy="4834593"/>
              </a:xfrm>
              <a:prstGeom prst="rect">
                <a:avLst/>
              </a:prstGeom>
              <a:blipFill>
                <a:blip r:embed="rId4"/>
                <a:stretch>
                  <a:fillRect l="-1087" r="-988" b="-13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363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0" y="689270"/>
            <a:ext cx="103727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cap="all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формула С.Р. Лейдермана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A8EAA5B0-5D6C-48F0-8DBC-8DDA41A9AC39}"/>
                  </a:ext>
                </a:extLst>
              </p:cNvPr>
              <p:cNvSpPr/>
              <p:nvPr/>
            </p:nvSpPr>
            <p:spPr>
              <a:xfrm>
                <a:off x="542926" y="1262700"/>
                <a:ext cx="10887073" cy="270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Кривую мощности принято аппроксимировать следующим эмпирическим выражением, известным как формула С.Р. Лейдермана:</a:t>
                </a:r>
                <a:endParaRPr lang="en-US" sz="2000" dirty="0">
                  <a:solidFill>
                    <a:srgbClr val="1F284C"/>
                  </a:solidFill>
                  <a:cs typeface="Times New Roman" panose="02020603050405020304" pitchFamily="18" charset="0"/>
                </a:endParaRPr>
              </a:p>
              <a:p>
                <a:pPr marL="0" lvl="1"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ru-RU" sz="24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ru-RU" sz="2400" i="1">
                          <a:solidFill>
                            <a:srgbClr val="1F284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ru-RU" sz="2400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2400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ru-RU" sz="2400" i="1">
                                      <a:solidFill>
                                        <a:srgbClr val="1F284C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2400" i="1">
                                      <a:solidFill>
                                        <a:srgbClr val="1F284C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ru-RU" sz="2400" i="1">
                                      <a:solidFill>
                                        <a:srgbClr val="1F284C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</m:sSub>
                            </m:den>
                          </m:f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p>
                            <m:sSupPr>
                              <m:ctrlPr>
                                <a:rPr lang="ru-RU" sz="2400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ru-RU" sz="2400" i="1">
                                      <a:solidFill>
                                        <a:srgbClr val="1F284C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ru-RU" sz="2400" i="1">
                                          <a:solidFill>
                                            <a:srgbClr val="1F284C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2400" i="1">
                                          <a:solidFill>
                                            <a:srgbClr val="1F284C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𝑛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ru-RU" sz="2400" i="1">
                                              <a:solidFill>
                                                <a:srgbClr val="1F284C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ru-RU" sz="2400" i="1">
                                              <a:solidFill>
                                                <a:srgbClr val="1F284C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ru-RU" sz="2400" i="1">
                                              <a:solidFill>
                                                <a:srgbClr val="1F284C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ru-RU" sz="2400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  <m:r>
                            <a:rPr lang="ru-RU" sz="2400" i="1">
                              <a:solidFill>
                                <a:srgbClr val="1F284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p>
                            <m:sSupPr>
                              <m:ctrlPr>
                                <a:rPr lang="ru-RU" sz="2400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ru-RU" sz="2400" i="1">
                                      <a:solidFill>
                                        <a:srgbClr val="1F284C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ru-RU" sz="2400" i="1">
                                          <a:solidFill>
                                            <a:srgbClr val="1F284C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2400" i="1">
                                          <a:solidFill>
                                            <a:srgbClr val="1F284C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𝑛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ru-RU" sz="2400" i="1">
                                              <a:solidFill>
                                                <a:srgbClr val="1F284C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ru-RU" sz="2400" i="1">
                                              <a:solidFill>
                                                <a:srgbClr val="1F284C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ru-RU" sz="2400" i="1">
                                              <a:solidFill>
                                                <a:srgbClr val="1F284C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ru-RU" sz="2400" i="1">
                                  <a:solidFill>
                                    <a:srgbClr val="1F284C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ru-RU" sz="2400" dirty="0">
                  <a:solidFill>
                    <a:srgbClr val="1F284C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lvl="1" algn="ctr">
                  <a:lnSpc>
                    <a:spcPct val="150000"/>
                  </a:lnSpc>
                </a:pPr>
                <a:r>
                  <a:rPr lang="ru-RU" sz="2000" dirty="0">
                    <a:solidFill>
                      <a:srgbClr val="1F284C"/>
                    </a:solidFill>
                    <a:cs typeface="Times New Roman" panose="02020603050405020304" pitchFamily="18" charset="0"/>
                  </a:rPr>
                  <a:t>где a, b, c – эмпирические коэффициенты, постоянные для каждого двигателя:</a:t>
                </a:r>
              </a:p>
            </p:txBody>
          </p:sp>
        </mc:Choice>
        <mc:Fallback xmlns="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A8EAA5B0-5D6C-48F0-8DBC-8DDA41A9AC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26" y="1262700"/>
                <a:ext cx="10887073" cy="2702535"/>
              </a:xfrm>
              <a:prstGeom prst="rect">
                <a:avLst/>
              </a:prstGeom>
              <a:blipFill>
                <a:blip r:embed="rId2"/>
                <a:stretch>
                  <a:fillRect l="-560" r="-616" b="-33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8A3B7739-6D6E-40C0-AFB2-C2C4A49C61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8870043"/>
              </p:ext>
            </p:extLst>
          </p:nvPr>
        </p:nvGraphicFramePr>
        <p:xfrm>
          <a:off x="1922462" y="4137143"/>
          <a:ext cx="8128000" cy="2131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2070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0" y="689270"/>
            <a:ext cx="103727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ЭМПИРИЧЕСКИЕ КОЭФФИЦИЕНТЫ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Схема 8">
                <a:extLst>
                  <a:ext uri="{FF2B5EF4-FFF2-40B4-BE49-F238E27FC236}">
                    <a16:creationId xmlns:a16="http://schemas.microsoft.com/office/drawing/2014/main" id="{9CA35DF5-98D9-4CBD-9A89-FCCA4EB0852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82462348"/>
                  </p:ext>
                </p:extLst>
              </p:nvPr>
            </p:nvGraphicFramePr>
            <p:xfrm>
              <a:off x="1423984" y="1496489"/>
              <a:ext cx="9344032" cy="386502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9" name="Схема 8">
                <a:extLst>
                  <a:ext uri="{FF2B5EF4-FFF2-40B4-BE49-F238E27FC236}">
                    <a16:creationId xmlns:a16="http://schemas.microsoft.com/office/drawing/2014/main" id="{9CA35DF5-98D9-4CBD-9A89-FCCA4EB0852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82462348"/>
                  </p:ext>
                </p:extLst>
              </p:nvPr>
            </p:nvGraphicFramePr>
            <p:xfrm>
              <a:off x="1423984" y="1496489"/>
              <a:ext cx="9344032" cy="386502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CDFD2B8-1F82-4097-BC02-DDC0C70190EB}"/>
              </a:ext>
            </a:extLst>
          </p:cNvPr>
          <p:cNvSpPr/>
          <p:nvPr/>
        </p:nvSpPr>
        <p:spPr>
          <a:xfrm>
            <a:off x="477079" y="5658232"/>
            <a:ext cx="107412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1F284C"/>
                </a:solidFill>
                <a:ea typeface="Calibri" panose="020F0502020204030204" pitchFamily="34" charset="0"/>
              </a:rPr>
              <a:t>Паспортные данные автомобиля:</a:t>
            </a:r>
          </a:p>
          <a:p>
            <a:pPr algn="ctr"/>
            <a:r>
              <a:rPr lang="en-US" sz="2000" i="1" dirty="0">
                <a:solidFill>
                  <a:srgbClr val="1F284C"/>
                </a:solidFill>
                <a:ea typeface="Calibri" panose="020F0502020204030204" pitchFamily="34" charset="0"/>
              </a:rPr>
              <a:t>M</a:t>
            </a:r>
            <a:r>
              <a:rPr lang="en-US" sz="2000" i="1" baseline="-25000" dirty="0">
                <a:solidFill>
                  <a:srgbClr val="1F284C"/>
                </a:solidFill>
                <a:ea typeface="Calibri" panose="020F0502020204030204" pitchFamily="34" charset="0"/>
              </a:rPr>
              <a:t>max</a:t>
            </a:r>
            <a:r>
              <a:rPr lang="ru-RU" sz="2000" dirty="0">
                <a:solidFill>
                  <a:srgbClr val="1F284C"/>
                </a:solidFill>
                <a:ea typeface="Calibri" panose="020F0502020204030204" pitchFamily="34" charset="0"/>
              </a:rPr>
              <a:t> – максимальный крутящий момент, развиваемый двигателем, Н·м;</a:t>
            </a:r>
          </a:p>
          <a:p>
            <a:pPr algn="ctr"/>
            <a:r>
              <a:rPr lang="en-US" sz="2000" i="1" dirty="0">
                <a:solidFill>
                  <a:srgbClr val="1F284C"/>
                </a:solidFill>
                <a:ea typeface="Calibri" panose="020F0502020204030204" pitchFamily="34" charset="0"/>
              </a:rPr>
              <a:t>M</a:t>
            </a:r>
            <a:r>
              <a:rPr lang="en-US" sz="2000" i="1" baseline="-25000" dirty="0">
                <a:solidFill>
                  <a:srgbClr val="1F284C"/>
                </a:solidFill>
                <a:ea typeface="Calibri" panose="020F0502020204030204" pitchFamily="34" charset="0"/>
              </a:rPr>
              <a:t>P</a:t>
            </a:r>
            <a:r>
              <a:rPr lang="ru-RU" sz="2000" dirty="0">
                <a:solidFill>
                  <a:srgbClr val="1F284C"/>
                </a:solidFill>
                <a:ea typeface="Calibri" panose="020F0502020204030204" pitchFamily="34" charset="0"/>
              </a:rPr>
              <a:t> – крутящий момент двигателя, соответствующий частоте </a:t>
            </a:r>
            <a:r>
              <a:rPr lang="en-US" sz="2000" i="1" dirty="0">
                <a:solidFill>
                  <a:srgbClr val="1F284C"/>
                </a:solidFill>
                <a:ea typeface="Calibri" panose="020F0502020204030204" pitchFamily="34" charset="0"/>
              </a:rPr>
              <a:t>n</a:t>
            </a:r>
            <a:r>
              <a:rPr lang="en-US" sz="2000" i="1" baseline="-25000" dirty="0">
                <a:solidFill>
                  <a:srgbClr val="1F284C"/>
                </a:solidFill>
                <a:ea typeface="Calibri" panose="020F0502020204030204" pitchFamily="34" charset="0"/>
              </a:rPr>
              <a:t>p</a:t>
            </a:r>
            <a:r>
              <a:rPr lang="ru-RU" sz="2000" dirty="0">
                <a:solidFill>
                  <a:srgbClr val="1F284C"/>
                </a:solidFill>
                <a:ea typeface="Calibri" panose="020F0502020204030204" pitchFamily="34" charset="0"/>
              </a:rPr>
              <a:t>, Н·м.</a:t>
            </a:r>
            <a:endParaRPr lang="ru-RU" sz="2000" dirty="0">
              <a:solidFill>
                <a:srgbClr val="1F28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50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8770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rgbClr val="1F284C"/>
                </a:solidFill>
                <a:latin typeface="PF Centro Slab Pro Black"/>
                <a:cs typeface="Times New Roman" panose="02020603050405020304" pitchFamily="18" charset="0"/>
              </a:rPr>
              <a:t>АКТИВНЫЕ И ПАССИВНЫЕ РЕЖИМЫ РАБОТЫ ДВИГАТЕЛЯ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 Black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7A05DE-F67C-4B8F-B117-778F603A9807}"/>
              </a:ext>
            </a:extLst>
          </p:cNvPr>
          <p:cNvPicPr/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0" t="2317" r="37289" b="3524"/>
          <a:stretch/>
        </p:blipFill>
        <p:spPr bwMode="auto">
          <a:xfrm>
            <a:off x="446194" y="1600200"/>
            <a:ext cx="4968099" cy="4783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AEF56BE-AC51-4FAD-9E8F-34284FF1FA46}"/>
              </a:ext>
            </a:extLst>
          </p:cNvPr>
          <p:cNvSpPr/>
          <p:nvPr/>
        </p:nvSpPr>
        <p:spPr>
          <a:xfrm>
            <a:off x="5576375" y="1345730"/>
            <a:ext cx="6169431" cy="5037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  <a:spcAft>
                <a:spcPts val="1200"/>
              </a:spcAft>
            </a:pPr>
            <a:r>
              <a:rPr lang="ru-RU" dirty="0">
                <a:solidFill>
                  <a:srgbClr val="1F284C"/>
                </a:solidFill>
                <a:cs typeface="Times New Roman" panose="02020603050405020304" pitchFamily="18" charset="0"/>
              </a:rPr>
              <a:t>Представлены скоростные характеристики, соответствующие работе двигателя с неполной нагрузкой, которые называются частичными. Цифры рядом с кривыми характеризуют процент открытия дроссельной заслонки (количество подаваемой топливно-воздушной смеси в двигатель). Верхняя часть (выше оси 0 – n) характеризует работу двигателя в активных режимах, а нижняя – в пассивных (тормозных). Особым случаем является режим работы двигателя при выключенном зажигании и закрытой дроссельной заслонке (кривая А), который называется внешней тормозной характеристикой двигателя.</a:t>
            </a:r>
          </a:p>
        </p:txBody>
      </p:sp>
    </p:spTree>
    <p:extLst>
      <p:ext uri="{BB962C8B-B14F-4D97-AF65-F5344CB8AC3E}">
        <p14:creationId xmlns:p14="http://schemas.microsoft.com/office/powerpoint/2010/main" val="65981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>
            <a:extLst>
              <a:ext uri="{FF2B5EF4-FFF2-40B4-BE49-F238E27FC236}">
                <a16:creationId xmlns:a16="http://schemas.microsoft.com/office/drawing/2014/main" id="{D72032E5-0BC5-48A7-BEDC-DBEF1937B713}"/>
              </a:ext>
            </a:extLst>
          </p:cNvPr>
          <p:cNvSpPr txBox="1">
            <a:spLocks noChangeArrowheads="1"/>
          </p:cNvSpPr>
          <p:nvPr/>
        </p:nvSpPr>
        <p:spPr>
          <a:xfrm>
            <a:off x="2554357" y="2159204"/>
            <a:ext cx="7083286" cy="2423477"/>
          </a:xfrm>
          <a:prstGeom prst="rect">
            <a:avLst/>
          </a:prstGeom>
        </p:spPr>
        <p:txBody>
          <a:bodyPr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ru-RU" altLang="ru-RU" sz="29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ВЗАИМОДЕЙСТВИЕ КОЛЕСА С ДОРОГОЙ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F790B03-0D2E-4DBC-ABEF-E945C1F7E321}"/>
              </a:ext>
            </a:extLst>
          </p:cNvPr>
          <p:cNvSpPr/>
          <p:nvPr/>
        </p:nvSpPr>
        <p:spPr>
          <a:xfrm>
            <a:off x="2082484" y="1690545"/>
            <a:ext cx="7960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Вопрос 2</a:t>
            </a:r>
            <a:endParaRPr lang="ru-RU" sz="32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29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theme/theme1.xml><?xml version="1.0" encoding="utf-8"?>
<a:theme xmlns:a="http://schemas.openxmlformats.org/drawingml/2006/main" name="Тема Office">
  <a:themeElements>
    <a:clrScheme name="Другая 10">
      <a:dk1>
        <a:srgbClr val="1F284C"/>
      </a:dk1>
      <a:lt1>
        <a:sysClr val="window" lastClr="FFFFFF"/>
      </a:lt1>
      <a:dk2>
        <a:srgbClr val="344280"/>
      </a:dk2>
      <a:lt2>
        <a:srgbClr val="E7E6E6"/>
      </a:lt2>
      <a:accent1>
        <a:srgbClr val="344280"/>
      </a:accent1>
      <a:accent2>
        <a:srgbClr val="1F284C"/>
      </a:accent2>
      <a:accent3>
        <a:srgbClr val="1F284C"/>
      </a:accent3>
      <a:accent4>
        <a:srgbClr val="1F284C"/>
      </a:accent4>
      <a:accent5>
        <a:srgbClr val="1F284C"/>
      </a:accent5>
      <a:accent6>
        <a:srgbClr val="1F284C"/>
      </a:accent6>
      <a:hlink>
        <a:srgbClr val="1F284C"/>
      </a:hlink>
      <a:folHlink>
        <a:srgbClr val="1F284C"/>
      </a:folHlink>
    </a:clrScheme>
    <a:fontScheme name="Другая 3">
      <a:majorFont>
        <a:latin typeface="PF Centro Slab Pro Black"/>
        <a:ea typeface=""/>
        <a:cs typeface=""/>
      </a:majorFont>
      <a:minorFont>
        <a:latin typeface="PF Centro Slab Pr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3757</TotalTime>
  <Words>1031</Words>
  <Application>Microsoft Office PowerPoint</Application>
  <PresentationFormat>Широкоэкранный</PresentationFormat>
  <Paragraphs>109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Cambria Math</vt:lpstr>
      <vt:lpstr>PF Agora Slab Pro UltraBlack</vt:lpstr>
      <vt:lpstr>PF Centro Slab Pro</vt:lpstr>
      <vt:lpstr>PF Centro Slab Pro Black</vt:lpstr>
      <vt:lpstr>PF Centro Slab Pro Medium</vt:lpstr>
      <vt:lpstr>Times New Roman</vt:lpstr>
      <vt:lpstr>Wingdings</vt:lpstr>
      <vt:lpstr>Тема Office</vt:lpstr>
      <vt:lpstr>ДВИЖУЩИЕ СИЛЫ И МОМЕНТЫ АВТОМОБИЛЯ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Алина Новописная</cp:lastModifiedBy>
  <cp:revision>232</cp:revision>
  <cp:lastPrinted>2020-05-17T11:40:49Z</cp:lastPrinted>
  <dcterms:created xsi:type="dcterms:W3CDTF">2017-02-17T06:08:02Z</dcterms:created>
  <dcterms:modified xsi:type="dcterms:W3CDTF">2020-10-28T10:35:38Z</dcterms:modified>
</cp:coreProperties>
</file>