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1"/>
  </p:notesMasterIdLst>
  <p:sldIdLst>
    <p:sldId id="422" r:id="rId2"/>
    <p:sldId id="491" r:id="rId3"/>
    <p:sldId id="514" r:id="rId4"/>
    <p:sldId id="508" r:id="rId5"/>
    <p:sldId id="513" r:id="rId6"/>
    <p:sldId id="515" r:id="rId7"/>
    <p:sldId id="516" r:id="rId8"/>
    <p:sldId id="517" r:id="rId9"/>
    <p:sldId id="47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4483"/>
    <a:srgbClr val="344280"/>
    <a:srgbClr val="1F284C"/>
    <a:srgbClr val="0EACE3"/>
    <a:srgbClr val="283362"/>
    <a:srgbClr val="7C8BCA"/>
    <a:srgbClr val="495EB5"/>
    <a:srgbClr val="B71822"/>
    <a:srgbClr val="99CCFF"/>
    <a:srgbClr val="3B4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5374" autoAdjust="0"/>
  </p:normalViewPr>
  <p:slideViewPr>
    <p:cSldViewPr snapToGrid="0">
      <p:cViewPr varScale="1">
        <p:scale>
          <a:sx n="122" d="100"/>
          <a:sy n="122" d="100"/>
        </p:scale>
        <p:origin x="744" y="18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3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948FA-6F80-4DEA-9B26-BFFCD54C72D6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9F60E-E055-4CF3-BD7F-DE1876E542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30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C2FA62-6953-4AA3-9C4E-0B9BF81DD2DE}" type="slidenum">
              <a:rPr lang="ru-RU" altLang="ru-RU" smtClean="0"/>
              <a:pPr/>
              <a:t>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18788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21E72-35C1-4BA4-817C-E07F42120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491473-32B4-4686-8D1E-0E39E2DE13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5A80A8-6D79-4505-BF14-5D492C60F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B5092D-FAF8-4146-A049-92D392F36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5D69A0-D8FB-4DAE-BB51-ABC5F7E67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53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662FE7-C0B9-4724-8CBE-374DD694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8125FB3-9E26-4C2B-AF69-07907251E5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E92A26-0697-4052-8D82-294941CA1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B6B3F1-0B8C-47B1-BF76-7217C11D8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05DFFD-EFF0-43E7-BF1C-38DFC1611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7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9D6082-965C-4BD4-B09F-090D70CC3A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E9B968-BDB8-42D2-B5FC-9F9E4D5F3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E8948B-E2E6-4504-91B5-75465FBB2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13463F-2F95-4E7D-B7DF-7337C1A66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0052BA-134F-4100-82AC-ABE801E46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4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79163-54DF-4C69-B961-9DB9DBF44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078364-7C15-4E41-AB9F-F1704556F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77EB84-0077-4C7C-B08E-5D0059C76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0B8B2D-E044-4C9E-A8E5-00F67FA2F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4DBDB-4C77-4FE0-AAA9-4CF286A2A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43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129A4-3BF0-44F6-AE42-B3D93F17E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61CD2C-CE64-4FC1-A562-78B636AB3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571EC5-E8D9-43EA-A020-63183C6C6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9F2BEB-1015-4D4C-8DDA-4102C6A4E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7A0F7C-356D-4C8B-8A85-E3BF52A87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73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14EEF-1598-48F8-950C-0097B4DFC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552A3F-8AD8-4250-9B46-7DAB99C5EE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A07EF9-51AF-4688-BEED-45DE514CB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65847-AA7E-4B82-B073-FF5F90ADF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D4D5B9-A81C-42E5-9BB9-F3BEAA582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713D21-E280-4D08-B34E-DD7ADFFCB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89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0D94B6-022C-44FA-874E-2AA3700D2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3C1A0E-67F4-4B41-B2E9-B09DFFD4C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AC1185-DFC5-43BF-9DFD-0E5E14116D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5D1252-B015-4FD1-9905-CD0EE8ED8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4BB3B22-7257-4085-AFAF-0721A2D28E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04792E-BA66-4AE8-BE56-8B77014D4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3CDF21D-4C72-4220-8120-0D0E4A48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D58705-5436-452F-8F0C-4408CDE39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65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EB35A-17F0-4692-9F32-D3052B389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D1ED82A-DE2B-47F5-B279-3417B0534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B40BDF-E4D6-476E-B61A-A0B2DEFE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FC0048-1127-456D-8D0D-4D3CE367B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25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A71CD0-B660-480B-A191-B2D7C3F85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E1ECC4-9797-4E86-B170-109DC1037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5D63E0-00CE-45DA-95D9-EBCF24D7A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99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E4AC4-FD26-4045-A64B-5E7A180F6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95CB44-CA5F-4DC7-BE3E-0ADB12110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8204CC-B8A7-45C1-90E0-D2F7FB57E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E96EB5-30CB-4835-BB38-DAEF1293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ADD950-B21A-4992-B89A-A60AAF42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077BFA-3790-4CB2-AD89-F193472FE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38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FD69C-46B6-4C63-8E2F-F089100F8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D2745F9-C5D4-4790-BEC3-DFDB841803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DDFD87-2C63-4DC4-8259-2C95D51CCC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B41D27-7E9A-45B9-885F-D27A7FC58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520131-D24C-47FF-B3E4-153006DC2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CE4EB9-270B-463E-B0DE-3C5B050A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212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57F9A-C486-45FF-A2B3-C0D5AD498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538978-EC35-492E-B9CC-E5EC0F0C7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5C76F9-5AFB-49E8-B0E7-7CEA0AC42B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299A5-70E2-4F55-8685-92960D270A95}" type="datetimeFigureOut">
              <a:rPr lang="ru-RU" smtClean="0"/>
              <a:t>05.11.2021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3B839C-256E-4793-B25B-B0CBD3DF9A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D3079F-D5FA-4BD4-A87B-D7A98372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533649" y="3301462"/>
            <a:ext cx="7124700" cy="954107"/>
          </a:xfrm>
        </p:spPr>
        <p:txBody>
          <a:bodyPr rtlCol="0" anchor="ctr"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ru-RU" altLang="ru-RU" sz="32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ИЗМЕРЕНИЕ РОВНОСТИ И КОЭФФИЦИЕНТА СЦЕПЛЕНИЯ С ПОМОЩЬЮ ПКРС</a:t>
            </a:r>
            <a:endParaRPr lang="ru-RU" altLang="ru-RU" sz="7200" dirty="0">
              <a:solidFill>
                <a:srgbClr val="1F284C"/>
              </a:solidFill>
              <a:latin typeface="PF Centro Slab Pro Black" panose="02000505000000020004" pitchFamily="50" charset="0"/>
              <a:cs typeface="Times New Roman" panose="02020603050405020304" pitchFamily="18" charset="0"/>
            </a:endParaRPr>
          </a:p>
        </p:txBody>
      </p:sp>
      <p:sp>
        <p:nvSpPr>
          <p:cNvPr id="22531" name="Rectangle 6"/>
          <p:cNvSpPr txBox="1">
            <a:spLocks noChangeArrowheads="1"/>
          </p:cNvSpPr>
          <p:nvPr/>
        </p:nvSpPr>
        <p:spPr bwMode="auto">
          <a:xfrm>
            <a:off x="4096703" y="4517857"/>
            <a:ext cx="7581900" cy="16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2001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5430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002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4574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146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3718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290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Лектор: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к.т.н., доцент кафедры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Эксплуатация и организация 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движения автотранспорта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Новописный Е.А.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CC7276D-37BF-4F75-8031-A1CCEE041BE7}"/>
              </a:ext>
            </a:extLst>
          </p:cNvPr>
          <p:cNvSpPr/>
          <p:nvPr/>
        </p:nvSpPr>
        <p:spPr>
          <a:xfrm>
            <a:off x="260191" y="970280"/>
            <a:ext cx="8217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1F284C"/>
                </a:solidFill>
                <a:latin typeface="PF Agora Slab Pro UltraBlack" panose="02000507000000020003" pitchFamily="2" charset="0"/>
                <a:cs typeface="Times New Roman" panose="02020603050405020304" pitchFamily="18" charset="0"/>
              </a:rPr>
              <a:t>БЕЗОПАСНОСТЬ ТРАНСПОРТНЫХ СРЕДСТВ</a:t>
            </a:r>
          </a:p>
          <a:p>
            <a:r>
              <a:rPr lang="ru-RU" dirty="0">
                <a:solidFill>
                  <a:srgbClr val="1F284C"/>
                </a:solidFill>
                <a:cs typeface="Times New Roman" panose="02020603050405020304" pitchFamily="18" charset="0"/>
              </a:rPr>
              <a:t>МОДУЛЬ</a:t>
            </a:r>
            <a:endParaRPr lang="ru-RU" dirty="0">
              <a:solidFill>
                <a:srgbClr val="1F284C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B94BAB4-D68D-4A9C-B187-DE0C46BD8265}"/>
              </a:ext>
            </a:extLst>
          </p:cNvPr>
          <p:cNvSpPr/>
          <p:nvPr/>
        </p:nvSpPr>
        <p:spPr>
          <a:xfrm>
            <a:off x="2082484" y="2117928"/>
            <a:ext cx="7960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Лекция для студентов очной формы обучения </a:t>
            </a:r>
          </a:p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с применением дистанционных технологий на тему: </a:t>
            </a:r>
            <a:endParaRPr lang="ru-RU" sz="2000" i="1" dirty="0">
              <a:solidFill>
                <a:srgbClr val="1F284C"/>
              </a:solidFill>
              <a:latin typeface="PF Centro Slab Pro Medium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6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452094"/>
            <a:ext cx="11967926" cy="5584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Цель работы: ознакомиться с техническими характеристиками, устройством и правилами эксплуатации ПКРС.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Прибор контроля ровности и коэффициента сцепления (ПКРС) предназначен для измерения коэффициента сцепления шины с дорожным покрытием в нормированных условиях их взаимодействия при нагрузке на колесо (3±0,05) кН, скорости (60+5) км/ч на мокром дорожном покрытии с использованием шины с гладким протектором и оценки ровности дорожных покрытий в составе передвижной дорожной лаборатории КП-514МП.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Эксплуатация ПКРС допускается при давлении в шине колеса 170±10 кПа.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Габаритные размеры, мм, не более 					1930</a:t>
            </a:r>
            <a:r>
              <a:rPr lang="en-US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x720x900</a:t>
            </a: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Нагрузка на колесо узла ПКРС, кН 					3±0,05.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Масса узла ПКРС, кг, не более						360.</a:t>
            </a:r>
          </a:p>
          <a:p>
            <a:pPr indent="215900" algn="just">
              <a:lnSpc>
                <a:spcPct val="150000"/>
              </a:lnSpc>
            </a:pPr>
            <a:endParaRPr lang="ru-RU" sz="2000" dirty="0">
              <a:solidFill>
                <a:srgbClr val="354483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4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12037" y="452094"/>
            <a:ext cx="11967926" cy="5584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Оценка ровности дорожных покрытий основана на определении вертикальных перемещений колеса узла ПКРС относительно корпуса (инерционной массы) ПКРС при движении по неровностям дороги со скоростью 50 км/час. Датчик ровности узла ПКРС преобразует число импульсов вертикальных перемещений колеса через ПЭВМ в величины показателя ровности.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Измерение коэффициента сцепления основано на определении тормозной силы, возникающей в площади контакта полностью заблокированного колеса (с гладким протектором) узла ПКРС и увлажнённого покрытия (с толщиной водяной пленки в 1 мм), при буксировании узла ПКРС со скоростью 60 км/час.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Преобразователь линейного перемещения преобразует в число импульсов линейное перемещение пластины, пропорциональное тормозной силе. В ПЭВМ число импульсов преобразуется в величину коэффициента сцепления.</a:t>
            </a:r>
          </a:p>
          <a:p>
            <a:pPr indent="215900"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В процессе измерения параметров выполняется обработка, индикация информации на экране ПЭВМ и запись информации на жесткий диск.</a:t>
            </a:r>
          </a:p>
        </p:txBody>
      </p:sp>
    </p:spTree>
    <p:extLst>
      <p:ext uri="{BB962C8B-B14F-4D97-AF65-F5344CB8AC3E}">
        <p14:creationId xmlns:p14="http://schemas.microsoft.com/office/powerpoint/2010/main" val="255592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УСТРОЙСТВО ПРИБОРА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8D46522-B91D-4503-BF6F-43CD0AD535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6394" y="1332104"/>
            <a:ext cx="2720273" cy="372640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16DF359-F730-4802-B140-15E96EB17D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51" t="1041" r="5003" b="2486"/>
          <a:stretch/>
        </p:blipFill>
        <p:spPr>
          <a:xfrm>
            <a:off x="238223" y="846161"/>
            <a:ext cx="6344238" cy="590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68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УСТРОЙСТВО ПРИБОРА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89893" y="836654"/>
            <a:ext cx="11812213" cy="6046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1 - рама.							поз. 13 – суппорт.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2 - вилка.							поз. 14 – сектор.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3 – кронштейн сцепки.					поз. 15 – стяжка пружины.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4 – ось подвески.						поз. 16 – скалка.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5 - ось.							поз. 17 – датчик ровности.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6 </a:t>
            </a:r>
            <a:r>
              <a:rPr lang="ru-RU" sz="2000">
                <a:solidFill>
                  <a:srgbClr val="354483"/>
                </a:solidFill>
                <a:cs typeface="Times New Roman" panose="02020603050405020304" pitchFamily="18" charset="0"/>
              </a:rPr>
              <a:t>– датчик </a:t>
            </a: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линейных перемещений.				поз. 18 – бак накопительный.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7 – траверса сцепки.						поз. 19 – шланг.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8 – тормозная тяга.						поз. 20 – брызговик.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9 - рычаг. 							поз. 21 – кронштейн.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10 – электромеханический привод.				поз. 22 – груз.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11 – механизм торможения и полива.			поз. 23 – тросик.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поз. 12 – система гидропривода.					поз. 24 – кабель ПКРС-2У.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					поз. 25 – колесо.</a:t>
            </a:r>
          </a:p>
        </p:txBody>
      </p:sp>
    </p:spTree>
    <p:extLst>
      <p:ext uri="{BB962C8B-B14F-4D97-AF65-F5344CB8AC3E}">
        <p14:creationId xmlns:p14="http://schemas.microsoft.com/office/powerpoint/2010/main" val="388792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УСТРОЙСТВО ПРИБОРА И ПРИНЦИП РАБОТЫ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89893" y="836654"/>
            <a:ext cx="11812213" cy="5122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ПКРС состоит из колеса (поз. 25), установленного на подрессорной оси подвески (поз. 4). Ось подвески позволяет колесу совершать вертикальные колебания относительно рамы (поз. 1). Рама с помощью двух вилок (поз. 2), образующих параллелограмм в вертикальной плоскости, крепится к траверсе сцепки (поз. 7), которая соединяется с кронштейном сцепки (поз. 3). Кронштейн сцепки болтами крепится к сцепке лаборатории. Благодаря параллелограммной сцепке, рама ПКРС постоянно сохраняет положение, параллельное поверхности дороги. На раме ПКРС размещены грузы (поз. 22) для создания необходимого усилия прижатия колеса к дороге.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На арочной части рамы установлен датчик ровности (поз. 17), шкив которого охвачен тросиком. Конец тросика закреплён к подвеске колеса (подрессорной части ПКРС). Вертикальные колебания подвески вызывают повороты шкива датчика, который вырабатывает электрические импульсы, используемые для регистрации неровностей.</a:t>
            </a:r>
          </a:p>
        </p:txBody>
      </p:sp>
    </p:spTree>
    <p:extLst>
      <p:ext uri="{BB962C8B-B14F-4D97-AF65-F5344CB8AC3E}">
        <p14:creationId xmlns:p14="http://schemas.microsoft.com/office/powerpoint/2010/main" val="73735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УСТРОЙСТВО ПРИБОРА И ПРИНЦИП РАБОТЫ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89893" y="836654"/>
            <a:ext cx="11812213" cy="6046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На одной оси с колесом установлен рычаг (поз. 9) с гидравлическим тормозом. При отсутствии давления в гидротормозе колесо вращается свободно. При торможении колесо "блокируется", и тормозной рычаг поворачивается. При этом верхний конец тормозного рычага начинает движение в сторону дорожной лаборатории и, через тормозную тягу (поз. 8), воздействует на пластину. Величина перемещения пластины (прогиб) определится с помощью датчика линейных перемещений – ДЛП (поз. 6).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Над осью подвески размещен механизм торможения и полива (поз. 11).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Работа механизма торможения и полива осуществляется с помощью электромеханического привода (поз. 10), закреплённого на раме (поз. 1).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При нажатии кнопки "Торможение" включается мотор-редуктор, который приводит в действие зубчатую понижающую передачу с передаточным числом i=3 и кулачок.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Кулачок, имея заданный профиль, при повороте приводит в движение рычаг и тягу, которая связана с рычагом. При этом последовательно происходит открытие клапана полива, блокировка заноса ПКРС относительно тягового автомобиля и блокировка колеса.</a:t>
            </a:r>
          </a:p>
        </p:txBody>
      </p:sp>
    </p:spTree>
    <p:extLst>
      <p:ext uri="{BB962C8B-B14F-4D97-AF65-F5344CB8AC3E}">
        <p14:creationId xmlns:p14="http://schemas.microsoft.com/office/powerpoint/2010/main" val="96390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34919" y="205873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УСТРОЙСТВО ПРИБОРА И ПРИНЦИП РАБОТЫ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8D64F3-D3F7-4184-83B3-8604E113D371}"/>
              </a:ext>
            </a:extLst>
          </p:cNvPr>
          <p:cNvSpPr/>
          <p:nvPr/>
        </p:nvSpPr>
        <p:spPr>
          <a:xfrm>
            <a:off x="189893" y="836654"/>
            <a:ext cx="11812213" cy="419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Длительность цикла торможения - 2,5-3 сек.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Кнопка «Торможение» удерживается в течение 1-1,5 сек. При длительном удержании кнопки в нажатом состоянии происходит повтор цикла торможения.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Механизм противозаноса состоит из суппорта переднего колеса автомобиля ВАЗ-2101 (поз. 13) и сектора (поз. 14).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Суппорт закреплен на траверсе (поз. 7) сцепки ПКРС, а сектор - на кронштейне сцепки (поз. 3).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Для обеспечения водяной плёнки на поверхности автомобильной дороги на ПКРС установлен накопительный бак (поз. 18).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354483"/>
                </a:solidFill>
                <a:cs typeface="Times New Roman" panose="02020603050405020304" pitchFamily="18" charset="0"/>
              </a:rPr>
              <a:t>Вода подается самотеком при открытии клапана в момент нажатия кнопки «Торможение».</a:t>
            </a:r>
          </a:p>
        </p:txBody>
      </p:sp>
    </p:spTree>
    <p:extLst>
      <p:ext uri="{BB962C8B-B14F-4D97-AF65-F5344CB8AC3E}">
        <p14:creationId xmlns:p14="http://schemas.microsoft.com/office/powerpoint/2010/main" val="99836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2C37BC-06C4-4B00-84CD-DEFD5E5BB051}"/>
              </a:ext>
            </a:extLst>
          </p:cNvPr>
          <p:cNvSpPr/>
          <p:nvPr/>
        </p:nvSpPr>
        <p:spPr>
          <a:xfrm>
            <a:off x="1898376" y="3044279"/>
            <a:ext cx="8395247" cy="76944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ru-RU" altLang="ru-RU" sz="44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2722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PF Centro Slab Pro Black"/>
        <a:ea typeface=""/>
        <a:cs typeface=""/>
      </a:majorFont>
      <a:minorFont>
        <a:latin typeface="PF Centro Slab Pr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4593</TotalTime>
  <Words>1014</Words>
  <Application>Microsoft Macintosh PowerPoint</Application>
  <PresentationFormat>Широкоэкранный</PresentationFormat>
  <Paragraphs>53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PF Agora Slab Pro UltraBlack</vt:lpstr>
      <vt:lpstr>PF Centro Slab Pro</vt:lpstr>
      <vt:lpstr>PF Centro Slab Pro Black</vt:lpstr>
      <vt:lpstr>PF Centro Slab Pro Medium</vt:lpstr>
      <vt:lpstr>Тема Office</vt:lpstr>
      <vt:lpstr>ИЗМЕРЕНИЕ РОВНОСТИ И КОЭФФИЦИЕНТА СЦЕПЛЕНИЯ С ПОМОЩЬЮ ПКРС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Евгений А. Новописный</cp:lastModifiedBy>
  <cp:revision>327</cp:revision>
  <dcterms:created xsi:type="dcterms:W3CDTF">2017-02-17T06:08:02Z</dcterms:created>
  <dcterms:modified xsi:type="dcterms:W3CDTF">2021-11-05T12:35:24Z</dcterms:modified>
</cp:coreProperties>
</file>