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63"/>
  </p:normalViewPr>
  <p:slideViewPr>
    <p:cSldViewPr>
      <p:cViewPr varScale="1">
        <p:scale>
          <a:sx n="117" d="100"/>
          <a:sy n="117" d="100"/>
        </p:scale>
        <p:origin x="1672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88640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Лабораторная работа 1. Создание и выполнение</a:t>
            </a:r>
            <a:r>
              <a:rPr lang="en-US" b="1" dirty="0"/>
              <a:t> </a:t>
            </a:r>
            <a:r>
              <a:rPr lang="ru-RU" b="1" dirty="0"/>
              <a:t>командных файлов в пользовательской среде ОС Linux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980728"/>
            <a:ext cx="5896527" cy="5578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7919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92697"/>
            <a:ext cx="6737350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1129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373306"/>
            <a:ext cx="7272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Лабораторная работа № 2. Удаленный доступ в </a:t>
            </a:r>
            <a:r>
              <a:rPr lang="ru-RU" b="1" dirty="0" err="1"/>
              <a:t>Linux</a:t>
            </a:r>
            <a:r>
              <a:rPr lang="ru-RU" b="1" dirty="0"/>
              <a:t>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6929437" cy="4624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1491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32656"/>
            <a:ext cx="5112568" cy="6348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7343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16632"/>
            <a:ext cx="7056784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Задание</a:t>
            </a:r>
            <a:r>
              <a:rPr lang="en-US" dirty="0"/>
              <a:t>:</a:t>
            </a:r>
          </a:p>
          <a:p>
            <a:r>
              <a:rPr lang="ru-RU" dirty="0"/>
              <a:t>На своей виртуальной машине с помощью команды </a:t>
            </a:r>
            <a:r>
              <a:rPr lang="en-US" dirty="0" err="1"/>
              <a:t>ssh</a:t>
            </a:r>
            <a:r>
              <a:rPr lang="en-US" dirty="0"/>
              <a:t> </a:t>
            </a:r>
            <a:r>
              <a:rPr lang="ru-RU" dirty="0"/>
              <a:t>определите тип операционной системы</a:t>
            </a:r>
            <a:r>
              <a:rPr lang="en-US" dirty="0"/>
              <a:t>,</a:t>
            </a:r>
            <a:r>
              <a:rPr lang="ru-RU" dirty="0"/>
              <a:t> аппаратную платформу и версию ядра (команда </a:t>
            </a:r>
            <a:r>
              <a:rPr lang="en-US" dirty="0" err="1"/>
              <a:t>uname</a:t>
            </a:r>
            <a:r>
              <a:rPr lang="ru-RU" dirty="0"/>
              <a:t>)</a:t>
            </a:r>
          </a:p>
          <a:p>
            <a:endParaRPr lang="ru-RU" dirty="0"/>
          </a:p>
          <a:p>
            <a:r>
              <a:rPr lang="ru-RU" dirty="0"/>
              <a:t>С помощью </a:t>
            </a:r>
            <a:r>
              <a:rPr lang="en-US" dirty="0" err="1"/>
              <a:t>SSh</a:t>
            </a:r>
            <a:r>
              <a:rPr lang="en-US" dirty="0"/>
              <a:t>-</a:t>
            </a:r>
            <a:r>
              <a:rPr lang="ru-RU" dirty="0"/>
              <a:t>клиента зайдите в свою учетную запись в качестве </a:t>
            </a:r>
            <a:r>
              <a:rPr lang="en-US" dirty="0"/>
              <a:t>student</a:t>
            </a:r>
            <a:endParaRPr lang="ru-RU" dirty="0"/>
          </a:p>
          <a:p>
            <a:endParaRPr lang="ru-RU" dirty="0"/>
          </a:p>
          <a:p>
            <a:r>
              <a:rPr lang="ru-RU" dirty="0"/>
              <a:t>Определите</a:t>
            </a:r>
            <a:r>
              <a:rPr lang="en-US" dirty="0"/>
              <a:t>,</a:t>
            </a:r>
            <a:r>
              <a:rPr lang="ru-RU" dirty="0"/>
              <a:t> какие пользователи</a:t>
            </a:r>
            <a:r>
              <a:rPr lang="en-US" dirty="0"/>
              <a:t>,</a:t>
            </a:r>
            <a:r>
              <a:rPr lang="ru-RU" dirty="0"/>
              <a:t> в каких терминалах и с каких </a:t>
            </a:r>
            <a:r>
              <a:rPr lang="en-US" dirty="0"/>
              <a:t>IP-</a:t>
            </a:r>
            <a:r>
              <a:rPr lang="ru-RU" dirty="0"/>
              <a:t>адресов подключены к серверу (команда </a:t>
            </a:r>
            <a:r>
              <a:rPr lang="en-US" dirty="0"/>
              <a:t>who</a:t>
            </a:r>
            <a:r>
              <a:rPr lang="ru-RU" dirty="0"/>
              <a:t>)</a:t>
            </a:r>
            <a:endParaRPr lang="en-US" dirty="0"/>
          </a:p>
          <a:p>
            <a:endParaRPr lang="en-US" dirty="0"/>
          </a:p>
          <a:p>
            <a:r>
              <a:rPr lang="ru-RU" dirty="0"/>
              <a:t>В текущем каталоге создайте каталог (например</a:t>
            </a:r>
            <a:r>
              <a:rPr lang="en-US" dirty="0"/>
              <a:t>,</a:t>
            </a:r>
            <a:r>
              <a:rPr lang="ru-RU" dirty="0"/>
              <a:t> </a:t>
            </a:r>
            <a:r>
              <a:rPr lang="en-US" dirty="0" err="1"/>
              <a:t>ivanov</a:t>
            </a:r>
            <a:r>
              <a:rPr lang="ru-RU" dirty="0"/>
              <a:t>)</a:t>
            </a:r>
          </a:p>
          <a:p>
            <a:endParaRPr lang="en-US" dirty="0"/>
          </a:p>
          <a:p>
            <a:r>
              <a:rPr lang="ru-RU" dirty="0"/>
              <a:t>Запустите файловый менеджер </a:t>
            </a:r>
            <a:r>
              <a:rPr lang="en-US" dirty="0"/>
              <a:t>mc,</a:t>
            </a:r>
            <a:r>
              <a:rPr lang="ru-RU" dirty="0"/>
              <a:t> посмотрите содержимое текущего каталога</a:t>
            </a:r>
          </a:p>
          <a:p>
            <a:endParaRPr lang="ru-RU" dirty="0"/>
          </a:p>
          <a:p>
            <a:r>
              <a:rPr lang="ru-RU" dirty="0"/>
              <a:t>Завершите сеанс </a:t>
            </a:r>
            <a:r>
              <a:rPr lang="en-US" dirty="0" err="1"/>
              <a:t>SSh</a:t>
            </a:r>
            <a:endParaRPr lang="en-US" dirty="0"/>
          </a:p>
          <a:p>
            <a:endParaRPr lang="en-US" dirty="0"/>
          </a:p>
          <a:p>
            <a:r>
              <a:rPr lang="ru-RU" dirty="0"/>
              <a:t>Не входя в </a:t>
            </a:r>
            <a:r>
              <a:rPr lang="ru-RU" dirty="0" err="1"/>
              <a:t>сенанс</a:t>
            </a:r>
            <a:r>
              <a:rPr lang="ru-RU" dirty="0"/>
              <a:t> </a:t>
            </a:r>
            <a:r>
              <a:rPr lang="en-US" dirty="0" err="1"/>
              <a:t>ssh</a:t>
            </a:r>
            <a:r>
              <a:rPr lang="en-US" dirty="0"/>
              <a:t>,</a:t>
            </a:r>
            <a:r>
              <a:rPr lang="ru-RU" dirty="0"/>
              <a:t> загрузите в ранее созданный вами на сервере каталог произвольный файл (команда </a:t>
            </a:r>
            <a:r>
              <a:rPr lang="en-US" dirty="0" err="1"/>
              <a:t>scp</a:t>
            </a:r>
            <a:r>
              <a:rPr lang="ru-RU" dirty="0"/>
              <a:t>)</a:t>
            </a:r>
          </a:p>
          <a:p>
            <a:endParaRPr lang="ru-RU" dirty="0"/>
          </a:p>
          <a:p>
            <a:r>
              <a:rPr lang="ru-RU" dirty="0"/>
              <a:t> </a:t>
            </a:r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0853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369079"/>
            <a:ext cx="103691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Лабораторная работа № 3. Управление пользователями и обеспечение безопасности в</a:t>
            </a:r>
          </a:p>
          <a:p>
            <a:r>
              <a:rPr lang="ru-RU" b="1" dirty="0"/>
              <a:t> ОС </a:t>
            </a:r>
            <a:r>
              <a:rPr lang="ru-RU" b="1" dirty="0" err="1"/>
              <a:t>Linux</a:t>
            </a:r>
            <a:endParaRPr lang="ru-RU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96752"/>
            <a:ext cx="6818313" cy="395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0001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7261511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2906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0648"/>
            <a:ext cx="6748463" cy="499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98236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136</Words>
  <Application>Microsoft Macintosh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Лия Федотова</dc:creator>
  <cp:lastModifiedBy>Сонин Владимир</cp:lastModifiedBy>
  <cp:revision>6</cp:revision>
  <dcterms:created xsi:type="dcterms:W3CDTF">2022-11-08T09:55:56Z</dcterms:created>
  <dcterms:modified xsi:type="dcterms:W3CDTF">2022-12-05T11:47:22Z</dcterms:modified>
</cp:coreProperties>
</file>