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CAD8-9D9D-4958-9861-C61EF090321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993C-FF47-4518-BBE5-A126FED32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002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CAD8-9D9D-4958-9861-C61EF090321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993C-FF47-4518-BBE5-A126FED32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862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CAD8-9D9D-4958-9861-C61EF090321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993C-FF47-4518-BBE5-A126FED32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447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CAD8-9D9D-4958-9861-C61EF090321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993C-FF47-4518-BBE5-A126FED32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2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CAD8-9D9D-4958-9861-C61EF090321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993C-FF47-4518-BBE5-A126FED32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7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CAD8-9D9D-4958-9861-C61EF090321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993C-FF47-4518-BBE5-A126FED32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907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CAD8-9D9D-4958-9861-C61EF090321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993C-FF47-4518-BBE5-A126FED32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787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CAD8-9D9D-4958-9861-C61EF090321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993C-FF47-4518-BBE5-A126FED32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9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CAD8-9D9D-4958-9861-C61EF090321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993C-FF47-4518-BBE5-A126FED32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06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CAD8-9D9D-4958-9861-C61EF090321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993C-FF47-4518-BBE5-A126FED32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153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BCAD8-9D9D-4958-9861-C61EF090321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0993C-FF47-4518-BBE5-A126FED32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355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BCAD8-9D9D-4958-9861-C61EF090321D}" type="datetimeFigureOut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0993C-FF47-4518-BBE5-A126FED321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68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21526" y="639725"/>
            <a:ext cx="80633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Лабораторная работа № 4. Администрирование</a:t>
            </a:r>
          </a:p>
          <a:p>
            <a:r>
              <a:rPr lang="ru-RU" sz="2800" dirty="0" smtClean="0"/>
              <a:t>DNS-сервера в ОС </a:t>
            </a:r>
            <a:r>
              <a:rPr lang="ru-RU" sz="2800" dirty="0" err="1" smtClean="0"/>
              <a:t>Linux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17128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715" y="641813"/>
            <a:ext cx="9459021" cy="441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553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586" y="304102"/>
            <a:ext cx="7116450" cy="615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03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214" y="375286"/>
            <a:ext cx="9064731" cy="565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294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945" y="327033"/>
            <a:ext cx="7006492" cy="59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663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987" y="551927"/>
            <a:ext cx="8002395" cy="50013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842" y="5472349"/>
            <a:ext cx="8949686" cy="74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581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5308" y="520343"/>
            <a:ext cx="846050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Задание</a:t>
            </a:r>
          </a:p>
          <a:p>
            <a:r>
              <a:rPr lang="en-US" dirty="0"/>
              <a:t>1</a:t>
            </a:r>
            <a:r>
              <a:rPr lang="ru-RU" dirty="0" smtClean="0"/>
              <a:t> Настройте DNS сервер на базе </a:t>
            </a:r>
            <a:r>
              <a:rPr lang="ru-RU" dirty="0" err="1" smtClean="0"/>
              <a:t>Windows</a:t>
            </a:r>
            <a:r>
              <a:rPr lang="ru-RU" dirty="0" smtClean="0"/>
              <a:t> </a:t>
            </a:r>
            <a:r>
              <a:rPr lang="ru-RU" dirty="0" err="1" smtClean="0"/>
              <a:t>Server</a:t>
            </a:r>
            <a:r>
              <a:rPr lang="ru-RU" dirty="0" smtClean="0"/>
              <a:t> 2016 (в качестве </a:t>
            </a:r>
            <a:r>
              <a:rPr lang="ru-RU" dirty="0" err="1" smtClean="0"/>
              <a:t>forward</a:t>
            </a:r>
            <a:endParaRPr lang="ru-RU" dirty="0" smtClean="0"/>
          </a:p>
          <a:p>
            <a:r>
              <a:rPr lang="ru-RU" dirty="0" smtClean="0"/>
              <a:t>сервера рекомендуется использовать DNS-сервера </a:t>
            </a:r>
            <a:r>
              <a:rPr lang="en-US" dirty="0" smtClean="0"/>
              <a:t>8.8.8.8</a:t>
            </a:r>
            <a:r>
              <a:rPr lang="ru-RU" dirty="0" smtClean="0"/>
              <a:t> или</a:t>
            </a:r>
          </a:p>
          <a:p>
            <a:r>
              <a:rPr lang="en-US" dirty="0" smtClean="0"/>
              <a:t>4.4.4.4</a:t>
            </a:r>
            <a:r>
              <a:rPr lang="ru-RU" dirty="0" smtClean="0"/>
              <a:t>). Настройка и управление DNS-сервером осуществляется через</a:t>
            </a:r>
          </a:p>
          <a:p>
            <a:r>
              <a:rPr lang="ru-RU" dirty="0" smtClean="0"/>
              <a:t>консоль управления </a:t>
            </a:r>
            <a:r>
              <a:rPr lang="ru-RU" dirty="0" err="1" smtClean="0"/>
              <a:t>dnsmgmt</a:t>
            </a:r>
            <a:r>
              <a:rPr lang="ru-RU" dirty="0" smtClean="0"/>
              <a:t>.</a:t>
            </a:r>
          </a:p>
          <a:p>
            <a:r>
              <a:rPr lang="ru-RU" dirty="0" smtClean="0"/>
              <a:t>3 Проверьте работоспособность настроенного сервиса.</a:t>
            </a:r>
          </a:p>
          <a:p>
            <a:r>
              <a:rPr lang="ru-RU" dirty="0" smtClean="0"/>
              <a:t>4 При помощи </a:t>
            </a:r>
            <a:r>
              <a:rPr lang="ru-RU" dirty="0" err="1" smtClean="0"/>
              <a:t>сниффера</a:t>
            </a:r>
            <a:r>
              <a:rPr lang="ru-RU" dirty="0" smtClean="0"/>
              <a:t> </a:t>
            </a:r>
            <a:r>
              <a:rPr lang="ru-RU" dirty="0" err="1" smtClean="0"/>
              <a:t>wireshark</a:t>
            </a:r>
            <a:r>
              <a:rPr lang="ru-RU" dirty="0" smtClean="0"/>
              <a:t> исследуйте механизм работы утилиты</a:t>
            </a:r>
          </a:p>
          <a:p>
            <a:r>
              <a:rPr lang="ru-RU" dirty="0" err="1" smtClean="0"/>
              <a:t>nslookup</a:t>
            </a:r>
            <a:r>
              <a:rPr lang="ru-RU" dirty="0" smtClean="0"/>
              <a:t>.</a:t>
            </a:r>
          </a:p>
          <a:p>
            <a:r>
              <a:rPr lang="ru-RU" dirty="0" smtClean="0"/>
              <a:t>5 Сделайте выводы. Подготовьте отчет с результатами проделанной работы.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1033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70</Words>
  <Application>Microsoft Office PowerPoint</Application>
  <PresentationFormat>Широкоэкранный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Тимур</dc:creator>
  <cp:lastModifiedBy>Тимур</cp:lastModifiedBy>
  <cp:revision>2</cp:revision>
  <dcterms:created xsi:type="dcterms:W3CDTF">2022-11-17T12:20:16Z</dcterms:created>
  <dcterms:modified xsi:type="dcterms:W3CDTF">2022-11-17T12:33:32Z</dcterms:modified>
</cp:coreProperties>
</file>