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63" r:id="rId6"/>
    <p:sldId id="264" r:id="rId7"/>
    <p:sldId id="259" r:id="rId8"/>
    <p:sldId id="261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5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0F42A2B-29F2-47D3-8160-5B24648E3C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49EAF47-C5CB-45AF-B395-54BC84B30A7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2531233"/>
            <a:ext cx="7056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Тема дипломной работы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355976" y="3861048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Студент </a:t>
            </a:r>
            <a:r>
              <a:rPr lang="ru-RU" u="sng" dirty="0" smtClean="0"/>
              <a:t>Фамилия И.О.</a:t>
            </a:r>
          </a:p>
          <a:p>
            <a:r>
              <a:rPr lang="ru-RU" dirty="0" smtClean="0"/>
              <a:t>Группы </a:t>
            </a:r>
            <a:endParaRPr lang="ru-RU" u="sng" dirty="0" smtClean="0"/>
          </a:p>
          <a:p>
            <a:r>
              <a:rPr lang="ru-RU" dirty="0" smtClean="0"/>
              <a:t>Специальность</a:t>
            </a:r>
          </a:p>
          <a:p>
            <a:r>
              <a:rPr lang="ru-RU" dirty="0" smtClean="0"/>
              <a:t>Руководитель </a:t>
            </a:r>
            <a:r>
              <a:rPr lang="ru-RU" u="sng" dirty="0" smtClean="0"/>
              <a:t>Фамилия И.О.</a:t>
            </a:r>
            <a:endParaRPr lang="ru-RU" u="sng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647156"/>
              </p:ext>
            </p:extLst>
          </p:nvPr>
        </p:nvGraphicFramePr>
        <p:xfrm>
          <a:off x="1500188" y="285750"/>
          <a:ext cx="6096000" cy="119062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1190625">
                <a:tc>
                  <a:txBody>
                    <a:bodyPr/>
                    <a:lstStyle/>
                    <a:p>
                      <a:pPr marL="450215" algn="l">
                        <a:lnSpc>
                          <a:spcPts val="1835"/>
                        </a:lnSpc>
                        <a:spcAft>
                          <a:spcPts val="1000"/>
                        </a:spcAft>
                      </a:pPr>
                      <a:r>
                        <a:rPr lang="ru-RU" sz="500" b="1" i="1" spc="-100" dirty="0"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 algn="ctr">
                        <a:lnSpc>
                          <a:spcPts val="1835"/>
                        </a:lnSpc>
                        <a:spcAft>
                          <a:spcPts val="1000"/>
                        </a:spcAft>
                      </a:pPr>
                      <a:r>
                        <a:rPr lang="ru-RU" sz="1400" b="1" spc="-100" dirty="0">
                          <a:latin typeface="Times New Roman"/>
                          <a:ea typeface="Calibri"/>
                          <a:cs typeface="Times New Roman"/>
                        </a:rPr>
                        <a:t>Профессиональное образовательное учреждение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 algn="ctr">
                        <a:lnSpc>
                          <a:spcPts val="1835"/>
                        </a:lnSpc>
                        <a:spcAft>
                          <a:spcPts val="1000"/>
                        </a:spcAft>
                      </a:pPr>
                      <a:r>
                        <a:rPr lang="ru-RU" sz="1400" b="1" spc="-100" dirty="0">
                          <a:latin typeface="Times New Roman"/>
                          <a:ea typeface="Calibri"/>
                          <a:cs typeface="Times New Roman"/>
                        </a:rPr>
                        <a:t>« </a:t>
                      </a:r>
                      <a:r>
                        <a:rPr lang="ru-RU" sz="1400" b="1" spc="-100" dirty="0" smtClean="0">
                          <a:latin typeface="Times New Roman"/>
                          <a:ea typeface="Calibri"/>
                          <a:cs typeface="Times New Roman"/>
                        </a:rPr>
                        <a:t>ГУМАНИТАРНЫЙ  ТЕХНИКУМ ЭКОНОМИКИ И ПРАВА»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565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Актуальность темы дипломной работы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323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Цель </a:t>
            </a:r>
            <a:r>
              <a:rPr lang="ru-RU" dirty="0">
                <a:solidFill>
                  <a:schemeClr val="tx2"/>
                </a:solidFill>
              </a:rPr>
              <a:t>дипломной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1048010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Задачи </a:t>
            </a:r>
            <a:r>
              <a:rPr lang="ru-RU" dirty="0">
                <a:solidFill>
                  <a:schemeClr val="tx2"/>
                </a:solidFill>
              </a:rPr>
              <a:t>дипломной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294258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Методы 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519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Результаты, рекомендации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952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Выводы или заключение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338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Выражаю благодарность Ф.И.О., должность, за оказанную помощь в разработке </a:t>
            </a:r>
            <a:r>
              <a:rPr lang="ru-RU" dirty="0"/>
              <a:t>дипломной работы</a:t>
            </a:r>
            <a:r>
              <a:rPr lang="ru-RU" dirty="0" smtClean="0"/>
              <a:t>, Ф.И.О., должность за предоставленную информацию, за ценные указания, за ценные замечания.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Благодарности*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44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Спасибо за внимание!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9962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</TotalTime>
  <Words>47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Candara</vt:lpstr>
      <vt:lpstr>Symbol</vt:lpstr>
      <vt:lpstr>Times New Roman</vt:lpstr>
      <vt:lpstr>Волна</vt:lpstr>
      <vt:lpstr>Презентация PowerPoint</vt:lpstr>
      <vt:lpstr>Актуальность темы дипломной работы</vt:lpstr>
      <vt:lpstr>Цель дипломной работы</vt:lpstr>
      <vt:lpstr>Задачи дипломной работы</vt:lpstr>
      <vt:lpstr>Методы </vt:lpstr>
      <vt:lpstr>Результаты, рекомендации</vt:lpstr>
      <vt:lpstr>Выводы или заключение</vt:lpstr>
      <vt:lpstr>Благодарности*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  к защите ВКР</dc:title>
  <dc:creator>Анастасия Дмитриевна Бирюкова</dc:creator>
  <cp:lastModifiedBy>KSU</cp:lastModifiedBy>
  <cp:revision>11</cp:revision>
  <dcterms:created xsi:type="dcterms:W3CDTF">2015-05-14T09:16:58Z</dcterms:created>
  <dcterms:modified xsi:type="dcterms:W3CDTF">2022-10-25T15:12:28Z</dcterms:modified>
</cp:coreProperties>
</file>