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8" r:id="rId12"/>
    <p:sldId id="265" r:id="rId13"/>
    <p:sldId id="267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02C7D5E-86A7-43B8-80DD-6F218A045EE1}" v="62" dt="2021-05-04T05:44:10.33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4" autoAdjust="0"/>
    <p:restoredTop sz="94660"/>
  </p:normalViewPr>
  <p:slideViewPr>
    <p:cSldViewPr snapToGrid="0">
      <p:cViewPr varScale="1">
        <p:scale>
          <a:sx n="52" d="100"/>
          <a:sy n="52" d="100"/>
        </p:scale>
        <p:origin x="58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customXml" Target="../customXml/item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047A0-5FAC-4100-AD38-D3EBD1368941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E69AA-C5E7-4335-B76E-F2CE141BFA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48303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047A0-5FAC-4100-AD38-D3EBD1368941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E69AA-C5E7-4335-B76E-F2CE141BFA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5574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047A0-5FAC-4100-AD38-D3EBD1368941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E69AA-C5E7-4335-B76E-F2CE141BFA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4532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047A0-5FAC-4100-AD38-D3EBD1368941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E69AA-C5E7-4335-B76E-F2CE141BFA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37771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047A0-5FAC-4100-AD38-D3EBD1368941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E69AA-C5E7-4335-B76E-F2CE141BFA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88993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047A0-5FAC-4100-AD38-D3EBD1368941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E69AA-C5E7-4335-B76E-F2CE141BFA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55126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047A0-5FAC-4100-AD38-D3EBD1368941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E69AA-C5E7-4335-B76E-F2CE141BFA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39054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047A0-5FAC-4100-AD38-D3EBD1368941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E69AA-C5E7-4335-B76E-F2CE141BFA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25252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047A0-5FAC-4100-AD38-D3EBD1368941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E69AA-C5E7-4335-B76E-F2CE141BFA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6547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047A0-5FAC-4100-AD38-D3EBD1368941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E69AA-C5E7-4335-B76E-F2CE141BFA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20803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047A0-5FAC-4100-AD38-D3EBD1368941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E69AA-C5E7-4335-B76E-F2CE141BFA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93146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2047A0-5FAC-4100-AD38-D3EBD1368941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4E69AA-C5E7-4335-B76E-F2CE141BFA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4676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Раздел 4. Основы медицинских знаний.</a:t>
            </a:r>
            <a:br>
              <a:rPr lang="ru-RU" b="1" dirty="0">
                <a:solidFill>
                  <a:srgbClr val="FF0000"/>
                </a:solidFill>
              </a:rPr>
            </a:br>
            <a:r>
              <a:rPr lang="ru-RU" b="1" dirty="0">
                <a:solidFill>
                  <a:srgbClr val="FF0000"/>
                </a:solidFill>
              </a:rPr>
              <a:t>Тема 4.2.1. Синдром длительного сдавления.</a:t>
            </a:r>
          </a:p>
        </p:txBody>
      </p:sp>
    </p:spTree>
    <p:extLst>
      <p:ext uri="{BB962C8B-B14F-4D97-AF65-F5344CB8AC3E}">
        <p14:creationId xmlns:p14="http://schemas.microsoft.com/office/powerpoint/2010/main" val="2540588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После освобождения от сдавливания: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Туго забинтуй поврежденную конечность ниже места сдавливания. </a:t>
            </a:r>
          </a:p>
          <a:p>
            <a:r>
              <a:rPr lang="ru-RU" dirty="0"/>
              <a:t>Наложи шины, даже если не было перелома и приложи холод к поврежденной конечности. </a:t>
            </a:r>
          </a:p>
          <a:p>
            <a:r>
              <a:rPr lang="ru-RU" dirty="0"/>
              <a:t>Продолжай давать обильное теплое питье до прибытия медицинской помощи. </a:t>
            </a:r>
          </a:p>
          <a:p>
            <a:r>
              <a:rPr lang="ru-RU" dirty="0"/>
              <a:t>Согревай тело пострадавшего (но не поврежденные конечности).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07898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56132" y="365125"/>
            <a:ext cx="7913020" cy="5510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273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634482"/>
            <a:ext cx="10515600" cy="5542481"/>
          </a:xfrm>
        </p:spPr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Нельзя! </a:t>
            </a:r>
            <a:r>
              <a:rPr lang="ru-RU" dirty="0"/>
              <a:t>Согревать сдавленные конечности и освобождать их до наложения жгутов. </a:t>
            </a:r>
            <a:r>
              <a:rPr lang="ru-RU" b="1" dirty="0">
                <a:solidFill>
                  <a:srgbClr val="FF0000"/>
                </a:solidFill>
              </a:rPr>
              <a:t>Помни! </a:t>
            </a:r>
            <a:r>
              <a:rPr lang="ru-RU" dirty="0"/>
              <a:t>Освобождение конечности без предварительного наложения жгута и других мер помощи может вызвать резкое ухудшение состояния здоровья пострадавшего и потерю сознания.</a:t>
            </a:r>
          </a:p>
        </p:txBody>
      </p:sp>
    </p:spTree>
    <p:extLst>
      <p:ext uri="{BB962C8B-B14F-4D97-AF65-F5344CB8AC3E}">
        <p14:creationId xmlns:p14="http://schemas.microsoft.com/office/powerpoint/2010/main" val="2170877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Задание: Ответить на вопросы.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Почему человек может погибнуть после его освобождения из-под завала? </a:t>
            </a:r>
          </a:p>
          <a:p>
            <a:r>
              <a:rPr lang="ru-RU" dirty="0"/>
              <a:t>От чего зависит тяжесть состояния пострадавшего при «краш-синдроме»? </a:t>
            </a:r>
          </a:p>
          <a:p>
            <a:r>
              <a:rPr lang="ru-RU" dirty="0"/>
              <a:t>Зачем нужно накладывать жгут на поврежденную конечность? </a:t>
            </a:r>
          </a:p>
          <a:p>
            <a:r>
              <a:rPr lang="ru-RU" dirty="0"/>
              <a:t>Чем характеризуются средняя и тяжелая степени нарушения кровоснабжения тканей?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37768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90242" y="365124"/>
            <a:ext cx="8076271" cy="6057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044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86775" y="688925"/>
            <a:ext cx="10515600" cy="4753087"/>
          </a:xfrm>
        </p:spPr>
        <p:txBody>
          <a:bodyPr/>
          <a:lstStyle/>
          <a:p>
            <a:r>
              <a:rPr lang="ru-RU" dirty="0"/>
              <a:t>При длительном сдавливании мягких тканей может развиться синдром длительного сдавления («краш-синдром») или травматический токсикоз. </a:t>
            </a:r>
          </a:p>
          <a:p>
            <a:r>
              <a:rPr lang="ru-RU" dirty="0"/>
              <a:t>При продолжительном сдавливании происходит нарушение кровоснабжения и образование токсических веществ в сдавленной конечности, а при ее освобождении – всасывание в кровь токсических веществ. </a:t>
            </a:r>
          </a:p>
          <a:p>
            <a:r>
              <a:rPr lang="ru-RU" dirty="0"/>
              <a:t>Синдром длительного сдавления является одной из самых распространенных причин смерти людей, которые попадают в завал и находятся там в зажатом состоянии в течение нескольких часов или дней. </a:t>
            </a:r>
          </a:p>
        </p:txBody>
      </p:sp>
    </p:spTree>
    <p:extLst>
      <p:ext uri="{BB962C8B-B14F-4D97-AF65-F5344CB8AC3E}">
        <p14:creationId xmlns:p14="http://schemas.microsoft.com/office/powerpoint/2010/main" val="3449205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76739" y="500062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</a:rPr>
              <a:t>Первые признаки синдрома длительного сдавления могут проявиться через 15 минут после зажатия конечности: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  <a:p>
            <a:r>
              <a:rPr lang="ru-RU" dirty="0"/>
              <a:t>отек и сглаживание рельефа мышц конечности; </a:t>
            </a:r>
          </a:p>
          <a:p>
            <a:r>
              <a:rPr lang="ru-RU" dirty="0"/>
              <a:t>пульс у запястий или лодыжек редкий и слабый. 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23820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При более длительном сдавливании: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конечность холодеет, бледнеет, появляется синюшный оттенок, </a:t>
            </a:r>
          </a:p>
          <a:p>
            <a:pPr marL="0" indent="0">
              <a:buNone/>
            </a:pPr>
            <a:r>
              <a:rPr lang="ru-RU" dirty="0"/>
              <a:t>она увеличивается в объеме; </a:t>
            </a:r>
          </a:p>
          <a:p>
            <a:r>
              <a:rPr lang="ru-RU" dirty="0"/>
              <a:t>отек приобретает такую степень плотности, что нога (рука) по твердости становится похожа на деревянную; </a:t>
            </a:r>
          </a:p>
          <a:p>
            <a:r>
              <a:rPr lang="ru-RU" dirty="0"/>
              <a:t>пульс у запястий или лодыжек не прощупывается;</a:t>
            </a:r>
          </a:p>
          <a:p>
            <a:r>
              <a:rPr lang="ru-RU" dirty="0"/>
              <a:t>пострадавший испытывает сильнейшую боль, даже если кости у него не повреждены.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88367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Тяжесть состояния пострадавшего зависит от таких факторов, как время и сила сдавливания, а также объем сдавленных участков тела. Например, если сильное сдавливание происходит на двух ногах пострадавшего более восьми часов, то шансов выжить у него практически нет. </a:t>
            </a:r>
          </a:p>
        </p:txBody>
      </p:sp>
    </p:spTree>
    <p:extLst>
      <p:ext uri="{BB962C8B-B14F-4D97-AF65-F5344CB8AC3E}">
        <p14:creationId xmlns:p14="http://schemas.microsoft.com/office/powerpoint/2010/main" val="638609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4 степени нарушения кровоснабжения тканей: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b="1" u="sng" dirty="0"/>
              <a:t>Лёгкая: </a:t>
            </a:r>
            <a:r>
              <a:rPr lang="ru-RU" dirty="0"/>
              <a:t>длительность не превышает 4-х часов, сохранена </a:t>
            </a:r>
            <a:r>
              <a:rPr lang="ru-RU"/>
              <a:t>тактильная и </a:t>
            </a:r>
            <a:r>
              <a:rPr lang="ru-RU" dirty="0"/>
              <a:t>болевая чувствительность; пострадавший может самостоятельно двигать пальцами сдавленной конечности. </a:t>
            </a:r>
          </a:p>
          <a:p>
            <a:r>
              <a:rPr lang="ru-RU" b="1" u="sng" dirty="0"/>
              <a:t>Средняя: </a:t>
            </a:r>
            <a:r>
              <a:rPr lang="ru-RU" dirty="0"/>
              <a:t>длительность сдавливания около 6 часов, тактильная и болевая чувствительность утрачены, пострадавший не может делать движений пальцами сдавленной конечности, но человек, оказывающий помощь может согнуть и разогнуть пальцы (пассивное движение), нет окоченения мышц. </a:t>
            </a:r>
          </a:p>
          <a:p>
            <a:r>
              <a:rPr lang="ru-RU" b="1" u="sng" dirty="0"/>
              <a:t>Тяжелая: </a:t>
            </a:r>
            <a:r>
              <a:rPr lang="ru-RU" dirty="0"/>
              <a:t>длительность сдавливания около 7-8 часов. Появляется утрата пассивных движений, окоченение мышц сдавленной конечности. </a:t>
            </a:r>
          </a:p>
          <a:p>
            <a:r>
              <a:rPr lang="ru-RU" b="1" u="sng" dirty="0"/>
              <a:t>Крайне тяжелая </a:t>
            </a:r>
            <a:r>
              <a:rPr lang="ru-RU" dirty="0"/>
              <a:t>форма развивается, если сдавливанию подвергается большой участок мягких тканей отдельных частей тела, например, обе конечности одновременно. Длительность сдавливания около 6 часов и более. При этом может развиться гангрена.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13436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6151" y="2669786"/>
            <a:ext cx="10515600" cy="1325563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FF0000"/>
                </a:solidFill>
              </a:rPr>
              <a:t>Первая помощь при синдроме длительного сдавления</a:t>
            </a:r>
          </a:p>
        </p:txBody>
      </p:sp>
    </p:spTree>
    <p:extLst>
      <p:ext uri="{BB962C8B-B14F-4D97-AF65-F5344CB8AC3E}">
        <p14:creationId xmlns:p14="http://schemas.microsoft.com/office/powerpoint/2010/main" val="3682997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До освобождения: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9878" y="1825625"/>
            <a:ext cx="10933922" cy="4351338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Немедленно вызови скорую помощь и спасателей. </a:t>
            </a:r>
          </a:p>
          <a:p>
            <a:r>
              <a:rPr lang="ru-RU" dirty="0"/>
              <a:t>Обложи придавленную конечность пакетами со льдом.</a:t>
            </a:r>
          </a:p>
          <a:p>
            <a:r>
              <a:rPr lang="ru-RU" dirty="0"/>
              <a:t>Дай обильное теплое питье, для вывода токсинов из организма. </a:t>
            </a:r>
          </a:p>
          <a:p>
            <a:r>
              <a:rPr lang="ru-RU" dirty="0"/>
              <a:t>В случае если конечность теплая на ощупь и повреждена не сильно, на нее накладывают тугую бинтовую повязку. </a:t>
            </a:r>
          </a:p>
          <a:p>
            <a:r>
              <a:rPr lang="ru-RU" dirty="0"/>
              <a:t>Если конечность холодная и есть другие признаки сильного сдавливания - наложить жгут выше места сдавливания (как при временной остановке артериального кровотечения). Он предупреждает попадание в организм токсинов из поврежденной конечности.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8301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2124E694ECE46F41B3FFF6D49BF820D8" ma:contentTypeVersion="3" ma:contentTypeDescription="Создание документа." ma:contentTypeScope="" ma:versionID="deb7b86ff7c7ee76b14dfb872c823369">
  <xsd:schema xmlns:xsd="http://www.w3.org/2001/XMLSchema" xmlns:xs="http://www.w3.org/2001/XMLSchema" xmlns:p="http://schemas.microsoft.com/office/2006/metadata/properties" xmlns:ns2="55a62b8f-aeda-4104-bf08-b25aa1e1d7fb" targetNamespace="http://schemas.microsoft.com/office/2006/metadata/properties" ma:root="true" ma:fieldsID="75b90f2bfddbd036da93de5e97d7d42f" ns2:_="">
    <xsd:import namespace="55a62b8f-aeda-4104-bf08-b25aa1e1d7fb"/>
    <xsd:element name="properties">
      <xsd:complexType>
        <xsd:sequence>
          <xsd:element name="documentManagement">
            <xsd:complexType>
              <xsd:all>
                <xsd:element ref="ns2:ReferenceId" minOccurs="0"/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5a62b8f-aeda-4104-bf08-b25aa1e1d7fb" elementFormDefault="qualified">
    <xsd:import namespace="http://schemas.microsoft.com/office/2006/documentManagement/types"/>
    <xsd:import namespace="http://schemas.microsoft.com/office/infopath/2007/PartnerControls"/>
    <xsd:element name="ReferenceId" ma:index="8" nillable="true" ma:displayName="ReferenceId" ma:indexed="true" ma:internalName="ReferenceId">
      <xsd:simpleType>
        <xsd:restriction base="dms:Text"/>
      </xsd:simpleType>
    </xsd:element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32FF184-B3E6-46F4-92BB-E1BA09B998FA}"/>
</file>

<file path=customXml/itemProps2.xml><?xml version="1.0" encoding="utf-8"?>
<ds:datastoreItem xmlns:ds="http://schemas.openxmlformats.org/officeDocument/2006/customXml" ds:itemID="{2F51A52C-303F-4705-84B6-AA00AF886BA3}"/>
</file>

<file path=docProps/app.xml><?xml version="1.0" encoding="utf-8"?>
<Properties xmlns="http://schemas.openxmlformats.org/officeDocument/2006/extended-properties" xmlns:vt="http://schemas.openxmlformats.org/officeDocument/2006/docPropsVTypes">
  <TotalTime>1136</TotalTime>
  <Words>552</Words>
  <Application>Microsoft Office PowerPoint</Application>
  <PresentationFormat>Широкоэкранный</PresentationFormat>
  <Paragraphs>38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Тема Office</vt:lpstr>
      <vt:lpstr>Раздел 4. Основы медицинских знаний. Тема 4.2.1. Синдром длительного сдавления.</vt:lpstr>
      <vt:lpstr>Презентация PowerPoint</vt:lpstr>
      <vt:lpstr>Презентация PowerPoint</vt:lpstr>
      <vt:lpstr>Первые признаки синдрома длительного сдавления могут проявиться через 15 минут после зажатия конечности: </vt:lpstr>
      <vt:lpstr>При более длительном сдавливании: </vt:lpstr>
      <vt:lpstr>Презентация PowerPoint</vt:lpstr>
      <vt:lpstr>4 степени нарушения кровоснабжения тканей:</vt:lpstr>
      <vt:lpstr>Первая помощь при синдроме длительного сдавления</vt:lpstr>
      <vt:lpstr>До освобождения: </vt:lpstr>
      <vt:lpstr>После освобождения от сдавливания: </vt:lpstr>
      <vt:lpstr>Презентация PowerPoint</vt:lpstr>
      <vt:lpstr>Презентация PowerPoint</vt:lpstr>
      <vt:lpstr>Задание: Ответить на вопросы.</vt:lpstr>
    </vt:vector>
  </TitlesOfParts>
  <Company>diakov.net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Синдром длительного сдавления</dc:title>
  <dc:creator>RePack by Diakov</dc:creator>
  <cp:lastModifiedBy>Сергей Александрович Федотов</cp:lastModifiedBy>
  <cp:revision>6</cp:revision>
  <dcterms:created xsi:type="dcterms:W3CDTF">2015-04-24T13:29:55Z</dcterms:created>
  <dcterms:modified xsi:type="dcterms:W3CDTF">2022-04-28T10:46:30Z</dcterms:modified>
</cp:coreProperties>
</file>