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515" r:id="rId5"/>
    <p:sldId id="642" r:id="rId6"/>
    <p:sldId id="812" r:id="rId7"/>
    <p:sldId id="993" r:id="rId8"/>
    <p:sldId id="691" r:id="rId9"/>
    <p:sldId id="994" r:id="rId10"/>
    <p:sldId id="1039" r:id="rId11"/>
    <p:sldId id="45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7E3"/>
    <a:srgbClr val="DEDEDE"/>
    <a:srgbClr val="92B5CF"/>
    <a:srgbClr val="EFCC94"/>
    <a:srgbClr val="A7855C"/>
    <a:srgbClr val="DBB885"/>
    <a:srgbClr val="407B80"/>
    <a:srgbClr val="47574C"/>
    <a:srgbClr val="272D24"/>
    <a:srgbClr val="121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9967F6-4F29-4BB0-B264-B10E8633C6B1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0665146-6130-431B-819D-1ED2582AB03A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Директор</a:t>
          </a:r>
        </a:p>
      </dgm:t>
    </dgm:pt>
    <dgm:pt modelId="{28101B77-1EFA-4758-BF38-2FDF550AE1D3}" type="parTrans" cxnId="{EA8D1B23-EDEC-45BA-BC16-6348EB25FF48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E9B4DF-E65E-489A-AE9D-0ACAFFBA6EA6}" type="sibTrans" cxnId="{EA8D1B23-EDEC-45BA-BC16-6348EB25FF48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A7CEC5-1481-4A96-8536-4159A721F217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Менеджер по работе с ключевым клиентом</a:t>
          </a:r>
        </a:p>
      </dgm:t>
    </dgm:pt>
    <dgm:pt modelId="{22C50C4C-A759-4CD2-9CBD-5264F35EA4C1}" type="parTrans" cxnId="{972A5CD6-76DF-4A79-930A-963A19FB7C6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7846B5-7575-4723-A3BC-1E69DEAF955F}" type="sibTrans" cxnId="{972A5CD6-76DF-4A79-930A-963A19FB7C6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8A4097-0D52-45D4-8F84-75880AD8796C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склада</a:t>
          </a:r>
        </a:p>
      </dgm:t>
    </dgm:pt>
    <dgm:pt modelId="{FB5833F3-FB25-49E0-9693-C60E714CE80A}" type="parTrans" cxnId="{044FC221-8B91-4313-8E73-E8D98409F42E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C06AB0-1E3C-4981-8C45-31C6BDC05C3B}" type="sibTrans" cxnId="{044FC221-8B91-4313-8E73-E8D98409F42E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8A3EE5-C0D5-4A36-94CE-FBB38060C556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по администрированию</a:t>
          </a:r>
        </a:p>
      </dgm:t>
    </dgm:pt>
    <dgm:pt modelId="{F7074BED-EB1A-4DC4-B6B1-4FA4CEB00A5B}" type="parTrans" cxnId="{8FF4B83C-EAA3-400C-BDFD-066818ED4C0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A5BE41-E1E1-46BA-918A-6C359F72C28A}" type="sibTrans" cxnId="{8FF4B83C-EAA3-400C-BDFD-066818ED4C0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19013C-DED2-4155-8DA1-D404B3E4C554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Копакинг менеджер</a:t>
          </a:r>
        </a:p>
      </dgm:t>
    </dgm:pt>
    <dgm:pt modelId="{675D5714-7B05-4A77-82AC-48B4C2D11C6B}" type="parTrans" cxnId="{1661112D-ED23-4DC8-8F82-76545F06F3E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3221B4-4F4F-48A7-8DB3-68082A6DD7B0}" type="sibTrans" cxnId="{1661112D-ED23-4DC8-8F82-76545F06F3E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F54DF1-FE22-4F4A-ABA5-33B9B59EA414}">
      <dgm:prSet phldrT="[Текст]"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группы копакинга</a:t>
          </a:r>
        </a:p>
      </dgm:t>
    </dgm:pt>
    <dgm:pt modelId="{52B8B8BF-F55C-4C8A-A7DD-DD84D23E72C0}" type="parTrans" cxnId="{ACA399CC-5ED1-45EC-8EC2-67FB352C8209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D9858D-1750-48E1-A7A1-A029EA8CD165}" type="sibTrans" cxnId="{ACA399CC-5ED1-45EC-8EC2-67FB352C8209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58FEF8-0C18-4C2E-A870-F7EBD6771A8A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Сотрудники склада (39)</a:t>
          </a:r>
        </a:p>
      </dgm:t>
    </dgm:pt>
    <dgm:pt modelId="{611E6301-7704-4818-91BD-0524AFF295FE}" type="parTrans" cxnId="{CBE6570A-DB38-4F5E-918F-292B811308FD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90EA17-CA9E-41DF-931D-85F9D67F0226}" type="sibTrans" cxnId="{CBE6570A-DB38-4F5E-918F-292B811308FD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F6A68C-C210-4D2E-A47B-2E18907DB257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Операторы (5)</a:t>
          </a:r>
        </a:p>
      </dgm:t>
    </dgm:pt>
    <dgm:pt modelId="{B52EDF97-3EE4-4C4D-AD98-2AF21B2D28F0}" type="parTrans" cxnId="{2DFB336C-6BB8-4DAC-B1CD-85C65877A82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2B4008-9E98-414C-BEF5-0457926F1635}" type="sibTrans" cxnId="{2DFB336C-6BB8-4DAC-B1CD-85C65877A82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03B4CB-7F94-4EA3-9FA8-82267BC1A640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Менеджер по управлению запасами</a:t>
          </a:r>
        </a:p>
      </dgm:t>
    </dgm:pt>
    <dgm:pt modelId="{EB272290-8F9C-48A7-8528-B6AA00221775}" type="parTrans" cxnId="{F6CA1D5B-8CAF-4107-953E-9CE09F53CECB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2F10F6-C942-4FD6-9ABB-6BD3B3358C37}" type="sibTrans" cxnId="{F6CA1D5B-8CAF-4107-953E-9CE09F53CECB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9DC120-3AA0-4A88-8B4D-88B5FF426243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по администрированию</a:t>
          </a:r>
        </a:p>
      </dgm:t>
    </dgm:pt>
    <dgm:pt modelId="{A78CAC8C-7EA1-43EA-B06A-C8A66C88B529}" type="parTrans" cxnId="{3F9DA35B-39FF-4858-BE73-7CADC307E6BC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036FCD-91BC-492E-AB2E-C22A3E1C6444}" type="sibTrans" cxnId="{3F9DA35B-39FF-4858-BE73-7CADC307E6BC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BA7782-3C15-4ACF-85B0-A336131E4E43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Инженер по процессам</a:t>
          </a:r>
        </a:p>
      </dgm:t>
    </dgm:pt>
    <dgm:pt modelId="{8C276C98-A36B-4C2D-9003-321D16493A55}" type="parTrans" cxnId="{5F7AE167-0669-4AA3-8ECA-F0B064DB4C6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8B5D13-0555-4B7F-AAA8-288B2DBF8B7B}" type="sibTrans" cxnId="{5F7AE167-0669-4AA3-8ECA-F0B064DB4C6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511049-B46C-4BBF-A738-5ED096E93EA6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Рабочие</a:t>
          </a:r>
          <a:r>
            <a:rPr lang="en-US" sz="1400">
              <a:latin typeface="Times New Roman" panose="02020603050405020304" pitchFamily="18" charset="0"/>
              <a:cs typeface="Times New Roman" panose="02020603050405020304" pitchFamily="18" charset="0"/>
            </a:rPr>
            <a:t> (109)</a:t>
          </a:r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472FB9-7543-40CD-8E90-F900A11A0A06}" type="parTrans" cxnId="{45FA2B11-7ABA-4A2B-A77A-60E2579A5FDF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AD285E-0976-4ABD-AE42-D9053A062C46}" type="sibTrans" cxnId="{45FA2B11-7ABA-4A2B-A77A-60E2579A5FDF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279C88-DC84-41EB-9657-BF32573A8EC2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Копакинг контроллер (16)</a:t>
          </a:r>
        </a:p>
      </dgm:t>
    </dgm:pt>
    <dgm:pt modelId="{AD74D5C4-030E-4247-AECE-42DFD30AA142}" type="parTrans" cxnId="{39D7E1C8-BCF3-4606-A1A2-8965787D9F3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5C6FD9-DE41-4FC0-979E-25F6256CBAD5}" type="sibTrans" cxnId="{39D7E1C8-BCF3-4606-A1A2-8965787D9F3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94DC9E-8F7C-422D-8DC7-9926E8E48CB2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Менеджер по качеству</a:t>
          </a:r>
        </a:p>
      </dgm:t>
    </dgm:pt>
    <dgm:pt modelId="{B5529384-023E-4554-88A4-0D8F3CA2E9D5}" type="parTrans" cxnId="{9EFBFA7B-9CB5-453C-9622-23BD867720F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A24842-0309-4319-B230-AAF937477A39}" type="sibTrans" cxnId="{9EFBFA7B-9CB5-453C-9622-23BD867720F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763C6A-E4CF-4641-8109-1A44180C4FE6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</a:t>
          </a:r>
        </a:p>
      </dgm:t>
    </dgm:pt>
    <dgm:pt modelId="{352BDECF-DF34-4196-AB6C-94259E09226E}" type="parTrans" cxnId="{CD46287F-D52A-4EEC-BA58-6E7A82AE0D0D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A11320-8775-4AD6-9729-F20D063291C6}" type="sibTrans" cxnId="{CD46287F-D52A-4EEC-BA58-6E7A82AE0D0D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B4F491-8490-4CB6-81C8-20AD6E096458}">
      <dgm:prSet custT="1"/>
      <dgm:spPr/>
      <dgm:t>
        <a:bodyPr/>
        <a:lstStyle/>
        <a:p>
          <a:r>
            <a:rPr lang="ru-RU" sz="140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</a:t>
          </a:r>
        </a:p>
      </dgm:t>
    </dgm:pt>
    <dgm:pt modelId="{C3197C71-DE9D-4C7F-91FE-9E0F2214461D}" type="parTrans" cxnId="{3CE56CBE-C3B7-468A-98A6-6A5CB9C59E2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17519F-49A5-4191-968E-A1FE2FDF7FD4}" type="sibTrans" cxnId="{3CE56CBE-C3B7-468A-98A6-6A5CB9C59E2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EF8DBC-44D1-4349-8504-A0DB843ABD46}" type="pres">
      <dgm:prSet presAssocID="{7C9967F6-4F29-4BB0-B264-B10E8633C6B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BAC6CD1-BBD8-4C4E-95F8-9BC4DB079A2C}" type="pres">
      <dgm:prSet presAssocID="{80665146-6130-431B-819D-1ED2582AB03A}" presName="hierRoot1" presStyleCnt="0"/>
      <dgm:spPr/>
    </dgm:pt>
    <dgm:pt modelId="{D76610A2-5D21-4887-8950-328718E41C9F}" type="pres">
      <dgm:prSet presAssocID="{80665146-6130-431B-819D-1ED2582AB03A}" presName="composite" presStyleCnt="0"/>
      <dgm:spPr/>
    </dgm:pt>
    <dgm:pt modelId="{A9B40F67-AD8E-4F85-A410-905ABCBBA949}" type="pres">
      <dgm:prSet presAssocID="{80665146-6130-431B-819D-1ED2582AB03A}" presName="background" presStyleLbl="node0" presStyleIdx="0" presStyleCnt="1"/>
      <dgm:spPr/>
    </dgm:pt>
    <dgm:pt modelId="{F1D5CACE-9353-49E7-A93F-CD68EDE3D822}" type="pres">
      <dgm:prSet presAssocID="{80665146-6130-431B-819D-1ED2582AB03A}" presName="text" presStyleLbl="fgAcc0" presStyleIdx="0" presStyleCnt="1" custScaleX="204088" custScaleY="57692">
        <dgm:presLayoutVars>
          <dgm:chPref val="3"/>
        </dgm:presLayoutVars>
      </dgm:prSet>
      <dgm:spPr/>
    </dgm:pt>
    <dgm:pt modelId="{C0F839F1-BD16-49BE-9979-5E50E3777633}" type="pres">
      <dgm:prSet presAssocID="{80665146-6130-431B-819D-1ED2582AB03A}" presName="hierChild2" presStyleCnt="0"/>
      <dgm:spPr/>
    </dgm:pt>
    <dgm:pt modelId="{62322942-6DA7-42B3-9004-1D0B22B21103}" type="pres">
      <dgm:prSet presAssocID="{22C50C4C-A759-4CD2-9CBD-5264F35EA4C1}" presName="Name10" presStyleLbl="parChTrans1D2" presStyleIdx="0" presStyleCnt="3"/>
      <dgm:spPr/>
    </dgm:pt>
    <dgm:pt modelId="{BAC340A9-5C11-42AE-BE5F-B6FF64273404}" type="pres">
      <dgm:prSet presAssocID="{C7A7CEC5-1481-4A96-8536-4159A721F217}" presName="hierRoot2" presStyleCnt="0"/>
      <dgm:spPr/>
    </dgm:pt>
    <dgm:pt modelId="{7E28E39E-FB6C-4207-8BB3-807FCC6DDA17}" type="pres">
      <dgm:prSet presAssocID="{C7A7CEC5-1481-4A96-8536-4159A721F217}" presName="composite2" presStyleCnt="0"/>
      <dgm:spPr/>
    </dgm:pt>
    <dgm:pt modelId="{B1983EDA-E1D8-4931-89C7-286FB50C04C7}" type="pres">
      <dgm:prSet presAssocID="{C7A7CEC5-1481-4A96-8536-4159A721F217}" presName="background2" presStyleLbl="node2" presStyleIdx="0" presStyleCnt="3"/>
      <dgm:spPr/>
    </dgm:pt>
    <dgm:pt modelId="{A7DB37C4-C3BF-478C-88E5-1EA76B218CD7}" type="pres">
      <dgm:prSet presAssocID="{C7A7CEC5-1481-4A96-8536-4159A721F217}" presName="text2" presStyleLbl="fgAcc2" presStyleIdx="0" presStyleCnt="3" custScaleY="122660">
        <dgm:presLayoutVars>
          <dgm:chPref val="3"/>
        </dgm:presLayoutVars>
      </dgm:prSet>
      <dgm:spPr/>
    </dgm:pt>
    <dgm:pt modelId="{ED9519E6-D185-4BEC-A53A-87336AAA9E8E}" type="pres">
      <dgm:prSet presAssocID="{C7A7CEC5-1481-4A96-8536-4159A721F217}" presName="hierChild3" presStyleCnt="0"/>
      <dgm:spPr/>
    </dgm:pt>
    <dgm:pt modelId="{C5DCAC8B-6D8D-4088-8320-C04233BBB3BD}" type="pres">
      <dgm:prSet presAssocID="{FB5833F3-FB25-49E0-9693-C60E714CE80A}" presName="Name17" presStyleLbl="parChTrans1D3" presStyleIdx="0" presStyleCnt="6"/>
      <dgm:spPr/>
    </dgm:pt>
    <dgm:pt modelId="{2A179A56-2272-4959-A752-B55DD7C544D5}" type="pres">
      <dgm:prSet presAssocID="{9C8A4097-0D52-45D4-8F84-75880AD8796C}" presName="hierRoot3" presStyleCnt="0"/>
      <dgm:spPr/>
    </dgm:pt>
    <dgm:pt modelId="{F55E9499-196F-46B0-B1A8-2A172670683B}" type="pres">
      <dgm:prSet presAssocID="{9C8A4097-0D52-45D4-8F84-75880AD8796C}" presName="composite3" presStyleCnt="0"/>
      <dgm:spPr/>
    </dgm:pt>
    <dgm:pt modelId="{FE82A60C-7A9F-4E75-9683-09462EFD2C4C}" type="pres">
      <dgm:prSet presAssocID="{9C8A4097-0D52-45D4-8F84-75880AD8796C}" presName="background3" presStyleLbl="node3" presStyleIdx="0" presStyleCnt="6"/>
      <dgm:spPr/>
    </dgm:pt>
    <dgm:pt modelId="{F3A902A1-210A-432C-A8C7-C82BD429F45F}" type="pres">
      <dgm:prSet presAssocID="{9C8A4097-0D52-45D4-8F84-75880AD8796C}" presName="text3" presStyleLbl="fgAcc3" presStyleIdx="0" presStyleCnt="6">
        <dgm:presLayoutVars>
          <dgm:chPref val="3"/>
        </dgm:presLayoutVars>
      </dgm:prSet>
      <dgm:spPr/>
    </dgm:pt>
    <dgm:pt modelId="{FDCC5CC8-A57D-4748-A289-9E9CE63C20CA}" type="pres">
      <dgm:prSet presAssocID="{9C8A4097-0D52-45D4-8F84-75880AD8796C}" presName="hierChild4" presStyleCnt="0"/>
      <dgm:spPr/>
    </dgm:pt>
    <dgm:pt modelId="{DEF27B11-25C2-4FAE-AB2E-1FAE3BB741A9}" type="pres">
      <dgm:prSet presAssocID="{611E6301-7704-4818-91BD-0524AFF295FE}" presName="Name23" presStyleLbl="parChTrans1D4" presStyleIdx="0" presStyleCnt="6"/>
      <dgm:spPr/>
    </dgm:pt>
    <dgm:pt modelId="{BFF14736-B63F-470C-BD4B-F184C637C64A}" type="pres">
      <dgm:prSet presAssocID="{6B58FEF8-0C18-4C2E-A870-F7EBD6771A8A}" presName="hierRoot4" presStyleCnt="0"/>
      <dgm:spPr/>
    </dgm:pt>
    <dgm:pt modelId="{97BEEB3E-5E82-4B54-BA39-C9E7E1882765}" type="pres">
      <dgm:prSet presAssocID="{6B58FEF8-0C18-4C2E-A870-F7EBD6771A8A}" presName="composite4" presStyleCnt="0"/>
      <dgm:spPr/>
    </dgm:pt>
    <dgm:pt modelId="{773C4EFC-8504-4E00-9D2E-7894E9776459}" type="pres">
      <dgm:prSet presAssocID="{6B58FEF8-0C18-4C2E-A870-F7EBD6771A8A}" presName="background4" presStyleLbl="node4" presStyleIdx="0" presStyleCnt="6"/>
      <dgm:spPr/>
    </dgm:pt>
    <dgm:pt modelId="{A2F8B545-2A89-4971-802C-10798B6305A8}" type="pres">
      <dgm:prSet presAssocID="{6B58FEF8-0C18-4C2E-A870-F7EBD6771A8A}" presName="text4" presStyleLbl="fgAcc4" presStyleIdx="0" presStyleCnt="6">
        <dgm:presLayoutVars>
          <dgm:chPref val="3"/>
        </dgm:presLayoutVars>
      </dgm:prSet>
      <dgm:spPr/>
    </dgm:pt>
    <dgm:pt modelId="{F6D2CD13-59E9-42FB-8E77-7A5AEDDBDDFD}" type="pres">
      <dgm:prSet presAssocID="{6B58FEF8-0C18-4C2E-A870-F7EBD6771A8A}" presName="hierChild5" presStyleCnt="0"/>
      <dgm:spPr/>
    </dgm:pt>
    <dgm:pt modelId="{E1FB28DA-2F28-44DC-88E8-8B2648EB6277}" type="pres">
      <dgm:prSet presAssocID="{F7074BED-EB1A-4DC4-B6B1-4FA4CEB00A5B}" presName="Name17" presStyleLbl="parChTrans1D3" presStyleIdx="1" presStyleCnt="6"/>
      <dgm:spPr/>
    </dgm:pt>
    <dgm:pt modelId="{3EA36982-F95B-4153-939C-857430C82104}" type="pres">
      <dgm:prSet presAssocID="{618A3EE5-C0D5-4A36-94CE-FBB38060C556}" presName="hierRoot3" presStyleCnt="0"/>
      <dgm:spPr/>
    </dgm:pt>
    <dgm:pt modelId="{B4C67AE5-1094-4E4D-8CAE-AFFE02645858}" type="pres">
      <dgm:prSet presAssocID="{618A3EE5-C0D5-4A36-94CE-FBB38060C556}" presName="composite3" presStyleCnt="0"/>
      <dgm:spPr/>
    </dgm:pt>
    <dgm:pt modelId="{A99E7F76-A41D-4249-9793-02E3FA313868}" type="pres">
      <dgm:prSet presAssocID="{618A3EE5-C0D5-4A36-94CE-FBB38060C556}" presName="background3" presStyleLbl="node3" presStyleIdx="1" presStyleCnt="6"/>
      <dgm:spPr/>
    </dgm:pt>
    <dgm:pt modelId="{B76A9B84-9948-4D15-BD26-FEEA4DE1AC1D}" type="pres">
      <dgm:prSet presAssocID="{618A3EE5-C0D5-4A36-94CE-FBB38060C556}" presName="text3" presStyleLbl="fgAcc3" presStyleIdx="1" presStyleCnt="6">
        <dgm:presLayoutVars>
          <dgm:chPref val="3"/>
        </dgm:presLayoutVars>
      </dgm:prSet>
      <dgm:spPr/>
    </dgm:pt>
    <dgm:pt modelId="{DBB1C962-383C-435D-92C7-140FB54F797C}" type="pres">
      <dgm:prSet presAssocID="{618A3EE5-C0D5-4A36-94CE-FBB38060C556}" presName="hierChild4" presStyleCnt="0"/>
      <dgm:spPr/>
    </dgm:pt>
    <dgm:pt modelId="{F989FA7D-7ECE-4D1B-9EBD-9933AA8762EC}" type="pres">
      <dgm:prSet presAssocID="{B52EDF97-3EE4-4C4D-AD98-2AF21B2D28F0}" presName="Name23" presStyleLbl="parChTrans1D4" presStyleIdx="1" presStyleCnt="6"/>
      <dgm:spPr/>
    </dgm:pt>
    <dgm:pt modelId="{05BFE190-59C5-4030-A2DF-50FE23B69948}" type="pres">
      <dgm:prSet presAssocID="{97F6A68C-C210-4D2E-A47B-2E18907DB257}" presName="hierRoot4" presStyleCnt="0"/>
      <dgm:spPr/>
    </dgm:pt>
    <dgm:pt modelId="{3E88CB70-41F2-492A-A1DA-7C0CFA37C7ED}" type="pres">
      <dgm:prSet presAssocID="{97F6A68C-C210-4D2E-A47B-2E18907DB257}" presName="composite4" presStyleCnt="0"/>
      <dgm:spPr/>
    </dgm:pt>
    <dgm:pt modelId="{1D133FDC-7D17-4EF8-B036-7E2EAA91B4E2}" type="pres">
      <dgm:prSet presAssocID="{97F6A68C-C210-4D2E-A47B-2E18907DB257}" presName="background4" presStyleLbl="node4" presStyleIdx="1" presStyleCnt="6"/>
      <dgm:spPr/>
    </dgm:pt>
    <dgm:pt modelId="{1DD998F3-7513-4B01-BA11-C7F1579547CB}" type="pres">
      <dgm:prSet presAssocID="{97F6A68C-C210-4D2E-A47B-2E18907DB257}" presName="text4" presStyleLbl="fgAcc4" presStyleIdx="1" presStyleCnt="6">
        <dgm:presLayoutVars>
          <dgm:chPref val="3"/>
        </dgm:presLayoutVars>
      </dgm:prSet>
      <dgm:spPr/>
    </dgm:pt>
    <dgm:pt modelId="{CAFB420F-438E-4EB6-B653-67AF878A81C7}" type="pres">
      <dgm:prSet presAssocID="{97F6A68C-C210-4D2E-A47B-2E18907DB257}" presName="hierChild5" presStyleCnt="0"/>
      <dgm:spPr/>
    </dgm:pt>
    <dgm:pt modelId="{09799D37-2019-44A3-BDA2-BC2C4357A9F9}" type="pres">
      <dgm:prSet presAssocID="{EB272290-8F9C-48A7-8528-B6AA00221775}" presName="Name17" presStyleLbl="parChTrans1D3" presStyleIdx="2" presStyleCnt="6"/>
      <dgm:spPr/>
    </dgm:pt>
    <dgm:pt modelId="{0F405A89-429A-4369-8679-C001BA25E1CC}" type="pres">
      <dgm:prSet presAssocID="{4F03B4CB-7F94-4EA3-9FA8-82267BC1A640}" presName="hierRoot3" presStyleCnt="0"/>
      <dgm:spPr/>
    </dgm:pt>
    <dgm:pt modelId="{683F9138-A97B-40CC-A8E2-20DF83CA6B7F}" type="pres">
      <dgm:prSet presAssocID="{4F03B4CB-7F94-4EA3-9FA8-82267BC1A640}" presName="composite3" presStyleCnt="0"/>
      <dgm:spPr/>
    </dgm:pt>
    <dgm:pt modelId="{C51B7FBB-8D63-44FF-813B-BC47B28DF6D7}" type="pres">
      <dgm:prSet presAssocID="{4F03B4CB-7F94-4EA3-9FA8-82267BC1A640}" presName="background3" presStyleLbl="node3" presStyleIdx="2" presStyleCnt="6"/>
      <dgm:spPr/>
    </dgm:pt>
    <dgm:pt modelId="{7EDAA3ED-4702-4DE6-8520-FE536C851B00}" type="pres">
      <dgm:prSet presAssocID="{4F03B4CB-7F94-4EA3-9FA8-82267BC1A640}" presName="text3" presStyleLbl="fgAcc3" presStyleIdx="2" presStyleCnt="6">
        <dgm:presLayoutVars>
          <dgm:chPref val="3"/>
        </dgm:presLayoutVars>
      </dgm:prSet>
      <dgm:spPr/>
    </dgm:pt>
    <dgm:pt modelId="{FAF4FB34-4F62-47AD-AB1F-8CF3164EC3F6}" type="pres">
      <dgm:prSet presAssocID="{4F03B4CB-7F94-4EA3-9FA8-82267BC1A640}" presName="hierChild4" presStyleCnt="0"/>
      <dgm:spPr/>
    </dgm:pt>
    <dgm:pt modelId="{0A32C07B-6D8E-4315-A68A-5AB542025B7B}" type="pres">
      <dgm:prSet presAssocID="{675D5714-7B05-4A77-82AC-48B4C2D11C6B}" presName="Name10" presStyleLbl="parChTrans1D2" presStyleIdx="1" presStyleCnt="3"/>
      <dgm:spPr/>
    </dgm:pt>
    <dgm:pt modelId="{00DD17DE-D004-471A-BA35-1A0F9B958BF8}" type="pres">
      <dgm:prSet presAssocID="{D219013C-DED2-4155-8DA1-D404B3E4C554}" presName="hierRoot2" presStyleCnt="0"/>
      <dgm:spPr/>
    </dgm:pt>
    <dgm:pt modelId="{FC1C0062-9269-437A-8270-5EF1645720A2}" type="pres">
      <dgm:prSet presAssocID="{D219013C-DED2-4155-8DA1-D404B3E4C554}" presName="composite2" presStyleCnt="0"/>
      <dgm:spPr/>
    </dgm:pt>
    <dgm:pt modelId="{1F72CE4F-3510-45B6-9D72-2E4A03504CF3}" type="pres">
      <dgm:prSet presAssocID="{D219013C-DED2-4155-8DA1-D404B3E4C554}" presName="background2" presStyleLbl="node2" presStyleIdx="1" presStyleCnt="3"/>
      <dgm:spPr/>
    </dgm:pt>
    <dgm:pt modelId="{E854734F-B33A-44E8-932A-ADD5F6D9162A}" type="pres">
      <dgm:prSet presAssocID="{D219013C-DED2-4155-8DA1-D404B3E4C554}" presName="text2" presStyleLbl="fgAcc2" presStyleIdx="1" presStyleCnt="3" custScaleY="121413">
        <dgm:presLayoutVars>
          <dgm:chPref val="3"/>
        </dgm:presLayoutVars>
      </dgm:prSet>
      <dgm:spPr/>
    </dgm:pt>
    <dgm:pt modelId="{72490B48-99D9-4E58-A364-11A63772F7B8}" type="pres">
      <dgm:prSet presAssocID="{D219013C-DED2-4155-8DA1-D404B3E4C554}" presName="hierChild3" presStyleCnt="0"/>
      <dgm:spPr/>
    </dgm:pt>
    <dgm:pt modelId="{8A7AE7FA-7D21-4E25-AE47-DD9DB29461EF}" type="pres">
      <dgm:prSet presAssocID="{52B8B8BF-F55C-4C8A-A7DD-DD84D23E72C0}" presName="Name17" presStyleLbl="parChTrans1D3" presStyleIdx="3" presStyleCnt="6"/>
      <dgm:spPr/>
    </dgm:pt>
    <dgm:pt modelId="{E8283559-5EBE-42DC-9526-AA552662525A}" type="pres">
      <dgm:prSet presAssocID="{C5F54DF1-FE22-4F4A-ABA5-33B9B59EA414}" presName="hierRoot3" presStyleCnt="0"/>
      <dgm:spPr/>
    </dgm:pt>
    <dgm:pt modelId="{5A7BEB41-4A28-41A5-A86B-303F5FDE63BF}" type="pres">
      <dgm:prSet presAssocID="{C5F54DF1-FE22-4F4A-ABA5-33B9B59EA414}" presName="composite3" presStyleCnt="0"/>
      <dgm:spPr/>
    </dgm:pt>
    <dgm:pt modelId="{AC4A44A0-4A3C-454D-9F9A-BF381AEF41A1}" type="pres">
      <dgm:prSet presAssocID="{C5F54DF1-FE22-4F4A-ABA5-33B9B59EA414}" presName="background3" presStyleLbl="node3" presStyleIdx="3" presStyleCnt="6"/>
      <dgm:spPr/>
    </dgm:pt>
    <dgm:pt modelId="{86126682-4AD0-4E2D-9FAA-BDCE40B44111}" type="pres">
      <dgm:prSet presAssocID="{C5F54DF1-FE22-4F4A-ABA5-33B9B59EA414}" presName="text3" presStyleLbl="fgAcc3" presStyleIdx="3" presStyleCnt="6">
        <dgm:presLayoutVars>
          <dgm:chPref val="3"/>
        </dgm:presLayoutVars>
      </dgm:prSet>
      <dgm:spPr/>
    </dgm:pt>
    <dgm:pt modelId="{1DF92FF8-7AB6-4E0A-835B-D5A7C8978F5A}" type="pres">
      <dgm:prSet presAssocID="{C5F54DF1-FE22-4F4A-ABA5-33B9B59EA414}" presName="hierChild4" presStyleCnt="0"/>
      <dgm:spPr/>
    </dgm:pt>
    <dgm:pt modelId="{47F4D4A5-3FF7-4B35-A195-26ACCFAC8056}" type="pres">
      <dgm:prSet presAssocID="{04472FB9-7543-40CD-8E90-F900A11A0A06}" presName="Name23" presStyleLbl="parChTrans1D4" presStyleIdx="2" presStyleCnt="6"/>
      <dgm:spPr/>
    </dgm:pt>
    <dgm:pt modelId="{CE112075-164F-4EEE-908F-6F192263D957}" type="pres">
      <dgm:prSet presAssocID="{C2511049-B46C-4BBF-A738-5ED096E93EA6}" presName="hierRoot4" presStyleCnt="0"/>
      <dgm:spPr/>
    </dgm:pt>
    <dgm:pt modelId="{45A59F0F-5782-4B22-8EB8-695DCF3D7A4C}" type="pres">
      <dgm:prSet presAssocID="{C2511049-B46C-4BBF-A738-5ED096E93EA6}" presName="composite4" presStyleCnt="0"/>
      <dgm:spPr/>
    </dgm:pt>
    <dgm:pt modelId="{A0713856-1D4D-4BD3-8AA0-29D972F4E365}" type="pres">
      <dgm:prSet presAssocID="{C2511049-B46C-4BBF-A738-5ED096E93EA6}" presName="background4" presStyleLbl="node4" presStyleIdx="2" presStyleCnt="6"/>
      <dgm:spPr/>
    </dgm:pt>
    <dgm:pt modelId="{91372B03-54C4-4554-A080-E9E4C9C21647}" type="pres">
      <dgm:prSet presAssocID="{C2511049-B46C-4BBF-A738-5ED096E93EA6}" presName="text4" presStyleLbl="fgAcc4" presStyleIdx="2" presStyleCnt="6">
        <dgm:presLayoutVars>
          <dgm:chPref val="3"/>
        </dgm:presLayoutVars>
      </dgm:prSet>
      <dgm:spPr/>
    </dgm:pt>
    <dgm:pt modelId="{317CD104-95E3-4C05-982D-E033FE558928}" type="pres">
      <dgm:prSet presAssocID="{C2511049-B46C-4BBF-A738-5ED096E93EA6}" presName="hierChild5" presStyleCnt="0"/>
      <dgm:spPr/>
    </dgm:pt>
    <dgm:pt modelId="{A9AF6786-999E-4E30-82D9-26AACA567491}" type="pres">
      <dgm:prSet presAssocID="{AD74D5C4-030E-4247-AECE-42DFD30AA142}" presName="Name23" presStyleLbl="parChTrans1D4" presStyleIdx="3" presStyleCnt="6"/>
      <dgm:spPr/>
    </dgm:pt>
    <dgm:pt modelId="{A4566591-4C46-4817-B6E7-CD83546765B0}" type="pres">
      <dgm:prSet presAssocID="{00279C88-DC84-41EB-9657-BF32573A8EC2}" presName="hierRoot4" presStyleCnt="0"/>
      <dgm:spPr/>
    </dgm:pt>
    <dgm:pt modelId="{19D837E7-59F7-4ECD-AE91-C20C00ED8510}" type="pres">
      <dgm:prSet presAssocID="{00279C88-DC84-41EB-9657-BF32573A8EC2}" presName="composite4" presStyleCnt="0"/>
      <dgm:spPr/>
    </dgm:pt>
    <dgm:pt modelId="{48590204-1CE6-4901-91AA-8B279F282A65}" type="pres">
      <dgm:prSet presAssocID="{00279C88-DC84-41EB-9657-BF32573A8EC2}" presName="background4" presStyleLbl="node4" presStyleIdx="3" presStyleCnt="6"/>
      <dgm:spPr/>
    </dgm:pt>
    <dgm:pt modelId="{4BA5B28D-4F19-431A-B1C0-A21B158CD053}" type="pres">
      <dgm:prSet presAssocID="{00279C88-DC84-41EB-9657-BF32573A8EC2}" presName="text4" presStyleLbl="fgAcc4" presStyleIdx="3" presStyleCnt="6">
        <dgm:presLayoutVars>
          <dgm:chPref val="3"/>
        </dgm:presLayoutVars>
      </dgm:prSet>
      <dgm:spPr/>
    </dgm:pt>
    <dgm:pt modelId="{93AEDCA6-7BEF-4CEB-841D-C4FB98318FF8}" type="pres">
      <dgm:prSet presAssocID="{00279C88-DC84-41EB-9657-BF32573A8EC2}" presName="hierChild5" presStyleCnt="0"/>
      <dgm:spPr/>
    </dgm:pt>
    <dgm:pt modelId="{161890AB-9D91-4A2A-B0CF-21CFF9EB473A}" type="pres">
      <dgm:prSet presAssocID="{A78CAC8C-7EA1-43EA-B06A-C8A66C88B529}" presName="Name17" presStyleLbl="parChTrans1D3" presStyleIdx="4" presStyleCnt="6"/>
      <dgm:spPr/>
    </dgm:pt>
    <dgm:pt modelId="{56E8FD80-06DE-4799-A786-9E1A86E2EC2C}" type="pres">
      <dgm:prSet presAssocID="{219DC120-3AA0-4A88-8B4D-88B5FF426243}" presName="hierRoot3" presStyleCnt="0"/>
      <dgm:spPr/>
    </dgm:pt>
    <dgm:pt modelId="{A3BC2EEF-6F16-4C61-A646-ECE871249D75}" type="pres">
      <dgm:prSet presAssocID="{219DC120-3AA0-4A88-8B4D-88B5FF426243}" presName="composite3" presStyleCnt="0"/>
      <dgm:spPr/>
    </dgm:pt>
    <dgm:pt modelId="{4BC2534A-02BF-440D-B484-27B552226A03}" type="pres">
      <dgm:prSet presAssocID="{219DC120-3AA0-4A88-8B4D-88B5FF426243}" presName="background3" presStyleLbl="node3" presStyleIdx="4" presStyleCnt="6"/>
      <dgm:spPr/>
    </dgm:pt>
    <dgm:pt modelId="{2ED46C15-F36A-4B27-9E7E-F015802BE59F}" type="pres">
      <dgm:prSet presAssocID="{219DC120-3AA0-4A88-8B4D-88B5FF426243}" presName="text3" presStyleLbl="fgAcc3" presStyleIdx="4" presStyleCnt="6">
        <dgm:presLayoutVars>
          <dgm:chPref val="3"/>
        </dgm:presLayoutVars>
      </dgm:prSet>
      <dgm:spPr/>
    </dgm:pt>
    <dgm:pt modelId="{916E81CB-2D31-4492-AD8F-39660966D787}" type="pres">
      <dgm:prSet presAssocID="{219DC120-3AA0-4A88-8B4D-88B5FF426243}" presName="hierChild4" presStyleCnt="0"/>
      <dgm:spPr/>
    </dgm:pt>
    <dgm:pt modelId="{C3DEF780-4855-4464-85B0-FA0ABB34F63A}" type="pres">
      <dgm:prSet presAssocID="{352BDECF-DF34-4196-AB6C-94259E09226E}" presName="Name23" presStyleLbl="parChTrans1D4" presStyleIdx="4" presStyleCnt="6"/>
      <dgm:spPr/>
    </dgm:pt>
    <dgm:pt modelId="{BF969B1F-73E2-4517-9675-0071EEB50E2D}" type="pres">
      <dgm:prSet presAssocID="{A5763C6A-E4CF-4641-8109-1A44180C4FE6}" presName="hierRoot4" presStyleCnt="0"/>
      <dgm:spPr/>
    </dgm:pt>
    <dgm:pt modelId="{B782153E-0068-4316-B8E7-41B5315165D8}" type="pres">
      <dgm:prSet presAssocID="{A5763C6A-E4CF-4641-8109-1A44180C4FE6}" presName="composite4" presStyleCnt="0"/>
      <dgm:spPr/>
    </dgm:pt>
    <dgm:pt modelId="{AF8BB9FD-904F-41C9-8EF6-A78F42FB1A22}" type="pres">
      <dgm:prSet presAssocID="{A5763C6A-E4CF-4641-8109-1A44180C4FE6}" presName="background4" presStyleLbl="node4" presStyleIdx="4" presStyleCnt="6"/>
      <dgm:spPr/>
    </dgm:pt>
    <dgm:pt modelId="{3A2E4C8B-693C-49E2-B86A-3F1C465AA3AA}" type="pres">
      <dgm:prSet presAssocID="{A5763C6A-E4CF-4641-8109-1A44180C4FE6}" presName="text4" presStyleLbl="fgAcc4" presStyleIdx="4" presStyleCnt="6">
        <dgm:presLayoutVars>
          <dgm:chPref val="3"/>
        </dgm:presLayoutVars>
      </dgm:prSet>
      <dgm:spPr/>
    </dgm:pt>
    <dgm:pt modelId="{23607176-B818-4835-9E8B-F71C00F64047}" type="pres">
      <dgm:prSet presAssocID="{A5763C6A-E4CF-4641-8109-1A44180C4FE6}" presName="hierChild5" presStyleCnt="0"/>
      <dgm:spPr/>
    </dgm:pt>
    <dgm:pt modelId="{D1C77FA8-FCDE-4688-A04F-3B20BF8BABEA}" type="pres">
      <dgm:prSet presAssocID="{8C276C98-A36B-4C2D-9003-321D16493A55}" presName="Name17" presStyleLbl="parChTrans1D3" presStyleIdx="5" presStyleCnt="6"/>
      <dgm:spPr/>
    </dgm:pt>
    <dgm:pt modelId="{34E06DEA-A5E7-48AA-A7AF-54422C6AE272}" type="pres">
      <dgm:prSet presAssocID="{46BA7782-3C15-4ACF-85B0-A336131E4E43}" presName="hierRoot3" presStyleCnt="0"/>
      <dgm:spPr/>
    </dgm:pt>
    <dgm:pt modelId="{9F75AA7C-CA70-412B-A8B3-8512D698DBC5}" type="pres">
      <dgm:prSet presAssocID="{46BA7782-3C15-4ACF-85B0-A336131E4E43}" presName="composite3" presStyleCnt="0"/>
      <dgm:spPr/>
    </dgm:pt>
    <dgm:pt modelId="{9C7565B4-977A-47A6-B5C4-8188A990C175}" type="pres">
      <dgm:prSet presAssocID="{46BA7782-3C15-4ACF-85B0-A336131E4E43}" presName="background3" presStyleLbl="node3" presStyleIdx="5" presStyleCnt="6"/>
      <dgm:spPr/>
    </dgm:pt>
    <dgm:pt modelId="{502A8784-AB9E-41D6-91F5-18891FE45D76}" type="pres">
      <dgm:prSet presAssocID="{46BA7782-3C15-4ACF-85B0-A336131E4E43}" presName="text3" presStyleLbl="fgAcc3" presStyleIdx="5" presStyleCnt="6">
        <dgm:presLayoutVars>
          <dgm:chPref val="3"/>
        </dgm:presLayoutVars>
      </dgm:prSet>
      <dgm:spPr/>
    </dgm:pt>
    <dgm:pt modelId="{98B4DE5A-7609-411A-933B-9411ED5E3D21}" type="pres">
      <dgm:prSet presAssocID="{46BA7782-3C15-4ACF-85B0-A336131E4E43}" presName="hierChild4" presStyleCnt="0"/>
      <dgm:spPr/>
    </dgm:pt>
    <dgm:pt modelId="{1947C4A4-A1F5-4872-8A38-4DB29402ECF6}" type="pres">
      <dgm:prSet presAssocID="{C3197C71-DE9D-4C7F-91FE-9E0F2214461D}" presName="Name23" presStyleLbl="parChTrans1D4" presStyleIdx="5" presStyleCnt="6"/>
      <dgm:spPr/>
    </dgm:pt>
    <dgm:pt modelId="{82EC46DD-8B15-4125-8277-1552D51A0710}" type="pres">
      <dgm:prSet presAssocID="{A8B4F491-8490-4CB6-81C8-20AD6E096458}" presName="hierRoot4" presStyleCnt="0"/>
      <dgm:spPr/>
    </dgm:pt>
    <dgm:pt modelId="{D01CA48C-00B7-494F-956B-42031B7FC157}" type="pres">
      <dgm:prSet presAssocID="{A8B4F491-8490-4CB6-81C8-20AD6E096458}" presName="composite4" presStyleCnt="0"/>
      <dgm:spPr/>
    </dgm:pt>
    <dgm:pt modelId="{CB8F517F-85B4-4209-B69E-A9278CF05136}" type="pres">
      <dgm:prSet presAssocID="{A8B4F491-8490-4CB6-81C8-20AD6E096458}" presName="background4" presStyleLbl="node4" presStyleIdx="5" presStyleCnt="6"/>
      <dgm:spPr/>
    </dgm:pt>
    <dgm:pt modelId="{6BD78E39-FAC8-4944-BD57-3E357C16D78B}" type="pres">
      <dgm:prSet presAssocID="{A8B4F491-8490-4CB6-81C8-20AD6E096458}" presName="text4" presStyleLbl="fgAcc4" presStyleIdx="5" presStyleCnt="6">
        <dgm:presLayoutVars>
          <dgm:chPref val="3"/>
        </dgm:presLayoutVars>
      </dgm:prSet>
      <dgm:spPr/>
    </dgm:pt>
    <dgm:pt modelId="{DC62D9D7-D99C-4138-835F-C9406754089D}" type="pres">
      <dgm:prSet presAssocID="{A8B4F491-8490-4CB6-81C8-20AD6E096458}" presName="hierChild5" presStyleCnt="0"/>
      <dgm:spPr/>
    </dgm:pt>
    <dgm:pt modelId="{036EDD95-8D48-4C83-8FEC-0D6E065F6C97}" type="pres">
      <dgm:prSet presAssocID="{B5529384-023E-4554-88A4-0D8F3CA2E9D5}" presName="Name10" presStyleLbl="parChTrans1D2" presStyleIdx="2" presStyleCnt="3"/>
      <dgm:spPr/>
    </dgm:pt>
    <dgm:pt modelId="{3B1508F0-9568-4C4D-8C55-2A45777229AA}" type="pres">
      <dgm:prSet presAssocID="{2494DC9E-8F7C-422D-8DC7-9926E8E48CB2}" presName="hierRoot2" presStyleCnt="0"/>
      <dgm:spPr/>
    </dgm:pt>
    <dgm:pt modelId="{28ECA4A9-2C79-4831-902D-F4659AAEED0E}" type="pres">
      <dgm:prSet presAssocID="{2494DC9E-8F7C-422D-8DC7-9926E8E48CB2}" presName="composite2" presStyleCnt="0"/>
      <dgm:spPr/>
    </dgm:pt>
    <dgm:pt modelId="{98C3073C-2DA5-45D9-B306-6B844D192161}" type="pres">
      <dgm:prSet presAssocID="{2494DC9E-8F7C-422D-8DC7-9926E8E48CB2}" presName="background2" presStyleLbl="node2" presStyleIdx="2" presStyleCnt="3"/>
      <dgm:spPr/>
    </dgm:pt>
    <dgm:pt modelId="{82969619-1A36-4D76-8F8A-446F7D00BB4A}" type="pres">
      <dgm:prSet presAssocID="{2494DC9E-8F7C-422D-8DC7-9926E8E48CB2}" presName="text2" presStyleLbl="fgAcc2" presStyleIdx="2" presStyleCnt="3">
        <dgm:presLayoutVars>
          <dgm:chPref val="3"/>
        </dgm:presLayoutVars>
      </dgm:prSet>
      <dgm:spPr/>
    </dgm:pt>
    <dgm:pt modelId="{4F80F256-FCCB-42E0-AD4B-FA759EEA2947}" type="pres">
      <dgm:prSet presAssocID="{2494DC9E-8F7C-422D-8DC7-9926E8E48CB2}" presName="hierChild3" presStyleCnt="0"/>
      <dgm:spPr/>
    </dgm:pt>
  </dgm:ptLst>
  <dgm:cxnLst>
    <dgm:cxn modelId="{C69B1300-A215-41F1-B37F-5D0F312A9423}" type="presOf" srcId="{C7A7CEC5-1481-4A96-8536-4159A721F217}" destId="{A7DB37C4-C3BF-478C-88E5-1EA76B218CD7}" srcOrd="0" destOrd="0" presId="urn:microsoft.com/office/officeart/2005/8/layout/hierarchy1"/>
    <dgm:cxn modelId="{CBE6570A-DB38-4F5E-918F-292B811308FD}" srcId="{9C8A4097-0D52-45D4-8F84-75880AD8796C}" destId="{6B58FEF8-0C18-4C2E-A870-F7EBD6771A8A}" srcOrd="0" destOrd="0" parTransId="{611E6301-7704-4818-91BD-0524AFF295FE}" sibTransId="{B190EA17-CA9E-41DF-931D-85F9D67F0226}"/>
    <dgm:cxn modelId="{45FA2B11-7ABA-4A2B-A77A-60E2579A5FDF}" srcId="{C5F54DF1-FE22-4F4A-ABA5-33B9B59EA414}" destId="{C2511049-B46C-4BBF-A738-5ED096E93EA6}" srcOrd="0" destOrd="0" parTransId="{04472FB9-7543-40CD-8E90-F900A11A0A06}" sibTransId="{E7AD285E-0976-4ABD-AE42-D9053A062C46}"/>
    <dgm:cxn modelId="{379D8D14-229D-4DC5-B116-06C3F487103C}" type="presOf" srcId="{46BA7782-3C15-4ACF-85B0-A336131E4E43}" destId="{502A8784-AB9E-41D6-91F5-18891FE45D76}" srcOrd="0" destOrd="0" presId="urn:microsoft.com/office/officeart/2005/8/layout/hierarchy1"/>
    <dgm:cxn modelId="{B402B21C-C137-4C45-9ACD-ADF5900127BD}" type="presOf" srcId="{4F03B4CB-7F94-4EA3-9FA8-82267BC1A640}" destId="{7EDAA3ED-4702-4DE6-8520-FE536C851B00}" srcOrd="0" destOrd="0" presId="urn:microsoft.com/office/officeart/2005/8/layout/hierarchy1"/>
    <dgm:cxn modelId="{E68FB11E-BF17-45F8-9215-5B83016E09CF}" type="presOf" srcId="{97F6A68C-C210-4D2E-A47B-2E18907DB257}" destId="{1DD998F3-7513-4B01-BA11-C7F1579547CB}" srcOrd="0" destOrd="0" presId="urn:microsoft.com/office/officeart/2005/8/layout/hierarchy1"/>
    <dgm:cxn modelId="{47A93C1F-5CD8-4F02-BAA9-702B2AC643B2}" type="presOf" srcId="{6B58FEF8-0C18-4C2E-A870-F7EBD6771A8A}" destId="{A2F8B545-2A89-4971-802C-10798B6305A8}" srcOrd="0" destOrd="0" presId="urn:microsoft.com/office/officeart/2005/8/layout/hierarchy1"/>
    <dgm:cxn modelId="{1A79DE1F-1FF2-4B98-863C-061121F34348}" type="presOf" srcId="{52B8B8BF-F55C-4C8A-A7DD-DD84D23E72C0}" destId="{8A7AE7FA-7D21-4E25-AE47-DD9DB29461EF}" srcOrd="0" destOrd="0" presId="urn:microsoft.com/office/officeart/2005/8/layout/hierarchy1"/>
    <dgm:cxn modelId="{044FC221-8B91-4313-8E73-E8D98409F42E}" srcId="{C7A7CEC5-1481-4A96-8536-4159A721F217}" destId="{9C8A4097-0D52-45D4-8F84-75880AD8796C}" srcOrd="0" destOrd="0" parTransId="{FB5833F3-FB25-49E0-9693-C60E714CE80A}" sibTransId="{02C06AB0-1E3C-4981-8C45-31C6BDC05C3B}"/>
    <dgm:cxn modelId="{EA8D1B23-EDEC-45BA-BC16-6348EB25FF48}" srcId="{7C9967F6-4F29-4BB0-B264-B10E8633C6B1}" destId="{80665146-6130-431B-819D-1ED2582AB03A}" srcOrd="0" destOrd="0" parTransId="{28101B77-1EFA-4758-BF38-2FDF550AE1D3}" sibTransId="{45E9B4DF-E65E-489A-AE9D-0ACAFFBA6EA6}"/>
    <dgm:cxn modelId="{1015522B-DAEB-4A8F-A21D-C11C9FAB9E2A}" type="presOf" srcId="{C3197C71-DE9D-4C7F-91FE-9E0F2214461D}" destId="{1947C4A4-A1F5-4872-8A38-4DB29402ECF6}" srcOrd="0" destOrd="0" presId="urn:microsoft.com/office/officeart/2005/8/layout/hierarchy1"/>
    <dgm:cxn modelId="{1661112D-ED23-4DC8-8F82-76545F06F3EA}" srcId="{80665146-6130-431B-819D-1ED2582AB03A}" destId="{D219013C-DED2-4155-8DA1-D404B3E4C554}" srcOrd="1" destOrd="0" parTransId="{675D5714-7B05-4A77-82AC-48B4C2D11C6B}" sibTransId="{523221B4-4F4F-48A7-8DB3-68082A6DD7B0}"/>
    <dgm:cxn modelId="{6BB95F2D-6511-4646-96D4-5359F3A35312}" type="presOf" srcId="{618A3EE5-C0D5-4A36-94CE-FBB38060C556}" destId="{B76A9B84-9948-4D15-BD26-FEEA4DE1AC1D}" srcOrd="0" destOrd="0" presId="urn:microsoft.com/office/officeart/2005/8/layout/hierarchy1"/>
    <dgm:cxn modelId="{8FF4B83C-EAA3-400C-BDFD-066818ED4C02}" srcId="{C7A7CEC5-1481-4A96-8536-4159A721F217}" destId="{618A3EE5-C0D5-4A36-94CE-FBB38060C556}" srcOrd="1" destOrd="0" parTransId="{F7074BED-EB1A-4DC4-B6B1-4FA4CEB00A5B}" sibTransId="{18A5BE41-E1E1-46BA-918A-6C359F72C28A}"/>
    <dgm:cxn modelId="{D848043D-503D-42EA-A0DA-E06BA0B0E0E4}" type="presOf" srcId="{7C9967F6-4F29-4BB0-B264-B10E8633C6B1}" destId="{E7EF8DBC-44D1-4349-8504-A0DB843ABD46}" srcOrd="0" destOrd="0" presId="urn:microsoft.com/office/officeart/2005/8/layout/hierarchy1"/>
    <dgm:cxn modelId="{FB87D33F-6EA2-4060-9548-916C65CDB233}" type="presOf" srcId="{A78CAC8C-7EA1-43EA-B06A-C8A66C88B529}" destId="{161890AB-9D91-4A2A-B0CF-21CFF9EB473A}" srcOrd="0" destOrd="0" presId="urn:microsoft.com/office/officeart/2005/8/layout/hierarchy1"/>
    <dgm:cxn modelId="{F6CA1D5B-8CAF-4107-953E-9CE09F53CECB}" srcId="{C7A7CEC5-1481-4A96-8536-4159A721F217}" destId="{4F03B4CB-7F94-4EA3-9FA8-82267BC1A640}" srcOrd="2" destOrd="0" parTransId="{EB272290-8F9C-48A7-8528-B6AA00221775}" sibTransId="{5C2F10F6-C942-4FD6-9ABB-6BD3B3358C37}"/>
    <dgm:cxn modelId="{3F9DA35B-39FF-4858-BE73-7CADC307E6BC}" srcId="{D219013C-DED2-4155-8DA1-D404B3E4C554}" destId="{219DC120-3AA0-4A88-8B4D-88B5FF426243}" srcOrd="1" destOrd="0" parTransId="{A78CAC8C-7EA1-43EA-B06A-C8A66C88B529}" sibTransId="{C7036FCD-91BC-492E-AB2E-C22A3E1C6444}"/>
    <dgm:cxn modelId="{A5D6855E-464C-485D-80FA-F6593C9DE970}" type="presOf" srcId="{C5F54DF1-FE22-4F4A-ABA5-33B9B59EA414}" destId="{86126682-4AD0-4E2D-9FAA-BDCE40B44111}" srcOrd="0" destOrd="0" presId="urn:microsoft.com/office/officeart/2005/8/layout/hierarchy1"/>
    <dgm:cxn modelId="{D2735264-C2C7-4228-BAF9-3177803C7BA2}" type="presOf" srcId="{219DC120-3AA0-4A88-8B4D-88B5FF426243}" destId="{2ED46C15-F36A-4B27-9E7E-F015802BE59F}" srcOrd="0" destOrd="0" presId="urn:microsoft.com/office/officeart/2005/8/layout/hierarchy1"/>
    <dgm:cxn modelId="{3CF03D67-8386-4F21-83E0-3BE33CF0895C}" type="presOf" srcId="{04472FB9-7543-40CD-8E90-F900A11A0A06}" destId="{47F4D4A5-3FF7-4B35-A195-26ACCFAC8056}" srcOrd="0" destOrd="0" presId="urn:microsoft.com/office/officeart/2005/8/layout/hierarchy1"/>
    <dgm:cxn modelId="{5F7AE167-0669-4AA3-8ECA-F0B064DB4C62}" srcId="{D219013C-DED2-4155-8DA1-D404B3E4C554}" destId="{46BA7782-3C15-4ACF-85B0-A336131E4E43}" srcOrd="2" destOrd="0" parTransId="{8C276C98-A36B-4C2D-9003-321D16493A55}" sibTransId="{CC8B5D13-0555-4B7F-AAA8-288B2DBF8B7B}"/>
    <dgm:cxn modelId="{2DFB336C-6BB8-4DAC-B1CD-85C65877A826}" srcId="{618A3EE5-C0D5-4A36-94CE-FBB38060C556}" destId="{97F6A68C-C210-4D2E-A47B-2E18907DB257}" srcOrd="0" destOrd="0" parTransId="{B52EDF97-3EE4-4C4D-AD98-2AF21B2D28F0}" sibTransId="{3A2B4008-9E98-414C-BEF5-0457926F1635}"/>
    <dgm:cxn modelId="{7ABAD779-2E69-48F9-9B6E-6FBCDC103D1B}" type="presOf" srcId="{F7074BED-EB1A-4DC4-B6B1-4FA4CEB00A5B}" destId="{E1FB28DA-2F28-44DC-88E8-8B2648EB6277}" srcOrd="0" destOrd="0" presId="urn:microsoft.com/office/officeart/2005/8/layout/hierarchy1"/>
    <dgm:cxn modelId="{9EFBFA7B-9CB5-453C-9622-23BD867720F4}" srcId="{80665146-6130-431B-819D-1ED2582AB03A}" destId="{2494DC9E-8F7C-422D-8DC7-9926E8E48CB2}" srcOrd="2" destOrd="0" parTransId="{B5529384-023E-4554-88A4-0D8F3CA2E9D5}" sibTransId="{C2A24842-0309-4319-B230-AAF937477A39}"/>
    <dgm:cxn modelId="{CD46287F-D52A-4EEC-BA58-6E7A82AE0D0D}" srcId="{219DC120-3AA0-4A88-8B4D-88B5FF426243}" destId="{A5763C6A-E4CF-4641-8109-1A44180C4FE6}" srcOrd="0" destOrd="0" parTransId="{352BDECF-DF34-4196-AB6C-94259E09226E}" sibTransId="{9DA11320-8775-4AD6-9729-F20D063291C6}"/>
    <dgm:cxn modelId="{812E4A86-A8F8-44F7-9979-5599077B5DE8}" type="presOf" srcId="{00279C88-DC84-41EB-9657-BF32573A8EC2}" destId="{4BA5B28D-4F19-431A-B1C0-A21B158CD053}" srcOrd="0" destOrd="0" presId="urn:microsoft.com/office/officeart/2005/8/layout/hierarchy1"/>
    <dgm:cxn modelId="{6B69A989-0183-4B13-A911-76614E278D09}" type="presOf" srcId="{D219013C-DED2-4155-8DA1-D404B3E4C554}" destId="{E854734F-B33A-44E8-932A-ADD5F6D9162A}" srcOrd="0" destOrd="0" presId="urn:microsoft.com/office/officeart/2005/8/layout/hierarchy1"/>
    <dgm:cxn modelId="{D5ADAEA2-68AF-4B0F-8004-F2703FA58292}" type="presOf" srcId="{EB272290-8F9C-48A7-8528-B6AA00221775}" destId="{09799D37-2019-44A3-BDA2-BC2C4357A9F9}" srcOrd="0" destOrd="0" presId="urn:microsoft.com/office/officeart/2005/8/layout/hierarchy1"/>
    <dgm:cxn modelId="{2F9C2DA9-32B6-410D-94D9-CD11E3551DB1}" type="presOf" srcId="{22C50C4C-A759-4CD2-9CBD-5264F35EA4C1}" destId="{62322942-6DA7-42B3-9004-1D0B22B21103}" srcOrd="0" destOrd="0" presId="urn:microsoft.com/office/officeart/2005/8/layout/hierarchy1"/>
    <dgm:cxn modelId="{286978AD-FCC6-4C88-BF84-C855A862A8CD}" type="presOf" srcId="{80665146-6130-431B-819D-1ED2582AB03A}" destId="{F1D5CACE-9353-49E7-A93F-CD68EDE3D822}" srcOrd="0" destOrd="0" presId="urn:microsoft.com/office/officeart/2005/8/layout/hierarchy1"/>
    <dgm:cxn modelId="{EEEE4DB1-21A4-4AE5-AA00-425FE408751C}" type="presOf" srcId="{2494DC9E-8F7C-422D-8DC7-9926E8E48CB2}" destId="{82969619-1A36-4D76-8F8A-446F7D00BB4A}" srcOrd="0" destOrd="0" presId="urn:microsoft.com/office/officeart/2005/8/layout/hierarchy1"/>
    <dgm:cxn modelId="{5F0498B3-4EB9-41E8-A67F-0015B03FDBC6}" type="presOf" srcId="{8C276C98-A36B-4C2D-9003-321D16493A55}" destId="{D1C77FA8-FCDE-4688-A04F-3B20BF8BABEA}" srcOrd="0" destOrd="0" presId="urn:microsoft.com/office/officeart/2005/8/layout/hierarchy1"/>
    <dgm:cxn modelId="{A37427B9-BB32-43FF-90D0-FAAD4B113DAD}" type="presOf" srcId="{A8B4F491-8490-4CB6-81C8-20AD6E096458}" destId="{6BD78E39-FAC8-4944-BD57-3E357C16D78B}" srcOrd="0" destOrd="0" presId="urn:microsoft.com/office/officeart/2005/8/layout/hierarchy1"/>
    <dgm:cxn modelId="{5D851EBB-6930-4A6E-8B1C-C67080F93D5A}" type="presOf" srcId="{AD74D5C4-030E-4247-AECE-42DFD30AA142}" destId="{A9AF6786-999E-4E30-82D9-26AACA567491}" srcOrd="0" destOrd="0" presId="urn:microsoft.com/office/officeart/2005/8/layout/hierarchy1"/>
    <dgm:cxn modelId="{3CE56CBE-C3B7-468A-98A6-6A5CB9C59E26}" srcId="{46BA7782-3C15-4ACF-85B0-A336131E4E43}" destId="{A8B4F491-8490-4CB6-81C8-20AD6E096458}" srcOrd="0" destOrd="0" parTransId="{C3197C71-DE9D-4C7F-91FE-9E0F2214461D}" sibTransId="{9017519F-49A5-4191-968E-A1FE2FDF7FD4}"/>
    <dgm:cxn modelId="{04698FC3-39AD-459E-A68B-F2715D96577B}" type="presOf" srcId="{352BDECF-DF34-4196-AB6C-94259E09226E}" destId="{C3DEF780-4855-4464-85B0-FA0ABB34F63A}" srcOrd="0" destOrd="0" presId="urn:microsoft.com/office/officeart/2005/8/layout/hierarchy1"/>
    <dgm:cxn modelId="{39D7E1C8-BCF3-4606-A1A2-8965787D9F33}" srcId="{C5F54DF1-FE22-4F4A-ABA5-33B9B59EA414}" destId="{00279C88-DC84-41EB-9657-BF32573A8EC2}" srcOrd="1" destOrd="0" parTransId="{AD74D5C4-030E-4247-AECE-42DFD30AA142}" sibTransId="{8B5C6FD9-DE41-4FC0-979E-25F6256CBAD5}"/>
    <dgm:cxn modelId="{ACA399CC-5ED1-45EC-8EC2-67FB352C8209}" srcId="{D219013C-DED2-4155-8DA1-D404B3E4C554}" destId="{C5F54DF1-FE22-4F4A-ABA5-33B9B59EA414}" srcOrd="0" destOrd="0" parTransId="{52B8B8BF-F55C-4C8A-A7DD-DD84D23E72C0}" sibTransId="{37D9858D-1750-48E1-A7A1-A029EA8CD165}"/>
    <dgm:cxn modelId="{972A5CD6-76DF-4A79-930A-963A19FB7C65}" srcId="{80665146-6130-431B-819D-1ED2582AB03A}" destId="{C7A7CEC5-1481-4A96-8536-4159A721F217}" srcOrd="0" destOrd="0" parTransId="{22C50C4C-A759-4CD2-9CBD-5264F35EA4C1}" sibTransId="{E57846B5-7575-4723-A3BC-1E69DEAF955F}"/>
    <dgm:cxn modelId="{D4235EDC-DE0B-49D4-A72A-E3477D52CEC6}" type="presOf" srcId="{FB5833F3-FB25-49E0-9693-C60E714CE80A}" destId="{C5DCAC8B-6D8D-4088-8320-C04233BBB3BD}" srcOrd="0" destOrd="0" presId="urn:microsoft.com/office/officeart/2005/8/layout/hierarchy1"/>
    <dgm:cxn modelId="{79E071E0-DF9D-40AD-8B03-BB81895C5083}" type="presOf" srcId="{9C8A4097-0D52-45D4-8F84-75880AD8796C}" destId="{F3A902A1-210A-432C-A8C7-C82BD429F45F}" srcOrd="0" destOrd="0" presId="urn:microsoft.com/office/officeart/2005/8/layout/hierarchy1"/>
    <dgm:cxn modelId="{2C8F64E2-91B0-4C28-A673-D16757048446}" type="presOf" srcId="{B5529384-023E-4554-88A4-0D8F3CA2E9D5}" destId="{036EDD95-8D48-4C83-8FEC-0D6E065F6C97}" srcOrd="0" destOrd="0" presId="urn:microsoft.com/office/officeart/2005/8/layout/hierarchy1"/>
    <dgm:cxn modelId="{B45ADFE5-4681-4FDD-AF78-29457B8B2210}" type="presOf" srcId="{B52EDF97-3EE4-4C4D-AD98-2AF21B2D28F0}" destId="{F989FA7D-7ECE-4D1B-9EBD-9933AA8762EC}" srcOrd="0" destOrd="0" presId="urn:microsoft.com/office/officeart/2005/8/layout/hierarchy1"/>
    <dgm:cxn modelId="{001083E6-5993-4399-824A-18D30539E61E}" type="presOf" srcId="{C2511049-B46C-4BBF-A738-5ED096E93EA6}" destId="{91372B03-54C4-4554-A080-E9E4C9C21647}" srcOrd="0" destOrd="0" presId="urn:microsoft.com/office/officeart/2005/8/layout/hierarchy1"/>
    <dgm:cxn modelId="{8CF378EA-AA4C-4A50-915E-45ACC5AF6CCF}" type="presOf" srcId="{675D5714-7B05-4A77-82AC-48B4C2D11C6B}" destId="{0A32C07B-6D8E-4315-A68A-5AB542025B7B}" srcOrd="0" destOrd="0" presId="urn:microsoft.com/office/officeart/2005/8/layout/hierarchy1"/>
    <dgm:cxn modelId="{100413F2-3BA7-45DC-9C78-334760B9FAE7}" type="presOf" srcId="{A5763C6A-E4CF-4641-8109-1A44180C4FE6}" destId="{3A2E4C8B-693C-49E2-B86A-3F1C465AA3AA}" srcOrd="0" destOrd="0" presId="urn:microsoft.com/office/officeart/2005/8/layout/hierarchy1"/>
    <dgm:cxn modelId="{46DBB2FA-3C44-4B72-9358-B23F3FAB2ACC}" type="presOf" srcId="{611E6301-7704-4818-91BD-0524AFF295FE}" destId="{DEF27B11-25C2-4FAE-AB2E-1FAE3BB741A9}" srcOrd="0" destOrd="0" presId="urn:microsoft.com/office/officeart/2005/8/layout/hierarchy1"/>
    <dgm:cxn modelId="{815D8B2E-41EB-4F50-9668-0338FDCF1E03}" type="presParOf" srcId="{E7EF8DBC-44D1-4349-8504-A0DB843ABD46}" destId="{8BAC6CD1-BBD8-4C4E-95F8-9BC4DB079A2C}" srcOrd="0" destOrd="0" presId="urn:microsoft.com/office/officeart/2005/8/layout/hierarchy1"/>
    <dgm:cxn modelId="{BCB7D0B4-1B15-4B9F-A099-2827245CB796}" type="presParOf" srcId="{8BAC6CD1-BBD8-4C4E-95F8-9BC4DB079A2C}" destId="{D76610A2-5D21-4887-8950-328718E41C9F}" srcOrd="0" destOrd="0" presId="urn:microsoft.com/office/officeart/2005/8/layout/hierarchy1"/>
    <dgm:cxn modelId="{8DC4C734-2E46-4A07-92A7-E97FBDE035F4}" type="presParOf" srcId="{D76610A2-5D21-4887-8950-328718E41C9F}" destId="{A9B40F67-AD8E-4F85-A410-905ABCBBA949}" srcOrd="0" destOrd="0" presId="urn:microsoft.com/office/officeart/2005/8/layout/hierarchy1"/>
    <dgm:cxn modelId="{C67EA0F9-4E36-443B-98A1-505BE63F668A}" type="presParOf" srcId="{D76610A2-5D21-4887-8950-328718E41C9F}" destId="{F1D5CACE-9353-49E7-A93F-CD68EDE3D822}" srcOrd="1" destOrd="0" presId="urn:microsoft.com/office/officeart/2005/8/layout/hierarchy1"/>
    <dgm:cxn modelId="{4298F3D6-8D48-4C0B-9A88-369546AC5B5F}" type="presParOf" srcId="{8BAC6CD1-BBD8-4C4E-95F8-9BC4DB079A2C}" destId="{C0F839F1-BD16-49BE-9979-5E50E3777633}" srcOrd="1" destOrd="0" presId="urn:microsoft.com/office/officeart/2005/8/layout/hierarchy1"/>
    <dgm:cxn modelId="{6B6DEF59-3EC9-40AE-B0F7-7BB4BF13F6A4}" type="presParOf" srcId="{C0F839F1-BD16-49BE-9979-5E50E3777633}" destId="{62322942-6DA7-42B3-9004-1D0B22B21103}" srcOrd="0" destOrd="0" presId="urn:microsoft.com/office/officeart/2005/8/layout/hierarchy1"/>
    <dgm:cxn modelId="{C6EB4819-70E6-4ABC-867F-7A4AE98E9B8E}" type="presParOf" srcId="{C0F839F1-BD16-49BE-9979-5E50E3777633}" destId="{BAC340A9-5C11-42AE-BE5F-B6FF64273404}" srcOrd="1" destOrd="0" presId="urn:microsoft.com/office/officeart/2005/8/layout/hierarchy1"/>
    <dgm:cxn modelId="{BBA1D001-D9E9-4003-9296-82609BAF0D83}" type="presParOf" srcId="{BAC340A9-5C11-42AE-BE5F-B6FF64273404}" destId="{7E28E39E-FB6C-4207-8BB3-807FCC6DDA17}" srcOrd="0" destOrd="0" presId="urn:microsoft.com/office/officeart/2005/8/layout/hierarchy1"/>
    <dgm:cxn modelId="{1148BD4C-B8F2-4BDD-B398-C010ACD434BB}" type="presParOf" srcId="{7E28E39E-FB6C-4207-8BB3-807FCC6DDA17}" destId="{B1983EDA-E1D8-4931-89C7-286FB50C04C7}" srcOrd="0" destOrd="0" presId="urn:microsoft.com/office/officeart/2005/8/layout/hierarchy1"/>
    <dgm:cxn modelId="{6862405A-8452-4D12-8755-B025D545B884}" type="presParOf" srcId="{7E28E39E-FB6C-4207-8BB3-807FCC6DDA17}" destId="{A7DB37C4-C3BF-478C-88E5-1EA76B218CD7}" srcOrd="1" destOrd="0" presId="urn:microsoft.com/office/officeart/2005/8/layout/hierarchy1"/>
    <dgm:cxn modelId="{050FA68F-1683-4D22-BB5F-6A9BC94C546A}" type="presParOf" srcId="{BAC340A9-5C11-42AE-BE5F-B6FF64273404}" destId="{ED9519E6-D185-4BEC-A53A-87336AAA9E8E}" srcOrd="1" destOrd="0" presId="urn:microsoft.com/office/officeart/2005/8/layout/hierarchy1"/>
    <dgm:cxn modelId="{B64591EF-2799-4C1C-88B4-7B749628053F}" type="presParOf" srcId="{ED9519E6-D185-4BEC-A53A-87336AAA9E8E}" destId="{C5DCAC8B-6D8D-4088-8320-C04233BBB3BD}" srcOrd="0" destOrd="0" presId="urn:microsoft.com/office/officeart/2005/8/layout/hierarchy1"/>
    <dgm:cxn modelId="{C413EABB-4C08-4EF4-AD40-D2B0C1566D1E}" type="presParOf" srcId="{ED9519E6-D185-4BEC-A53A-87336AAA9E8E}" destId="{2A179A56-2272-4959-A752-B55DD7C544D5}" srcOrd="1" destOrd="0" presId="urn:microsoft.com/office/officeart/2005/8/layout/hierarchy1"/>
    <dgm:cxn modelId="{B8445D31-6ACA-4FB5-807E-386EEB5252D1}" type="presParOf" srcId="{2A179A56-2272-4959-A752-B55DD7C544D5}" destId="{F55E9499-196F-46B0-B1A8-2A172670683B}" srcOrd="0" destOrd="0" presId="urn:microsoft.com/office/officeart/2005/8/layout/hierarchy1"/>
    <dgm:cxn modelId="{A351803D-F21B-4BB9-A230-063662FD17A2}" type="presParOf" srcId="{F55E9499-196F-46B0-B1A8-2A172670683B}" destId="{FE82A60C-7A9F-4E75-9683-09462EFD2C4C}" srcOrd="0" destOrd="0" presId="urn:microsoft.com/office/officeart/2005/8/layout/hierarchy1"/>
    <dgm:cxn modelId="{87784112-BB5B-4712-92C0-8FBA49AB2D5B}" type="presParOf" srcId="{F55E9499-196F-46B0-B1A8-2A172670683B}" destId="{F3A902A1-210A-432C-A8C7-C82BD429F45F}" srcOrd="1" destOrd="0" presId="urn:microsoft.com/office/officeart/2005/8/layout/hierarchy1"/>
    <dgm:cxn modelId="{9E4AF830-8266-4138-8CD5-43B19B67DD7D}" type="presParOf" srcId="{2A179A56-2272-4959-A752-B55DD7C544D5}" destId="{FDCC5CC8-A57D-4748-A289-9E9CE63C20CA}" srcOrd="1" destOrd="0" presId="urn:microsoft.com/office/officeart/2005/8/layout/hierarchy1"/>
    <dgm:cxn modelId="{5CFD4653-2452-4CE7-9988-3D186C93A3B6}" type="presParOf" srcId="{FDCC5CC8-A57D-4748-A289-9E9CE63C20CA}" destId="{DEF27B11-25C2-4FAE-AB2E-1FAE3BB741A9}" srcOrd="0" destOrd="0" presId="urn:microsoft.com/office/officeart/2005/8/layout/hierarchy1"/>
    <dgm:cxn modelId="{488ADEF1-9659-464C-BE87-31DA2299FCDC}" type="presParOf" srcId="{FDCC5CC8-A57D-4748-A289-9E9CE63C20CA}" destId="{BFF14736-B63F-470C-BD4B-F184C637C64A}" srcOrd="1" destOrd="0" presId="urn:microsoft.com/office/officeart/2005/8/layout/hierarchy1"/>
    <dgm:cxn modelId="{452F57BF-9595-42DA-AAF1-AA0F54B6ED92}" type="presParOf" srcId="{BFF14736-B63F-470C-BD4B-F184C637C64A}" destId="{97BEEB3E-5E82-4B54-BA39-C9E7E1882765}" srcOrd="0" destOrd="0" presId="urn:microsoft.com/office/officeart/2005/8/layout/hierarchy1"/>
    <dgm:cxn modelId="{A8552570-9C8C-4A6C-8CC4-233A2163F2BE}" type="presParOf" srcId="{97BEEB3E-5E82-4B54-BA39-C9E7E1882765}" destId="{773C4EFC-8504-4E00-9D2E-7894E9776459}" srcOrd="0" destOrd="0" presId="urn:microsoft.com/office/officeart/2005/8/layout/hierarchy1"/>
    <dgm:cxn modelId="{8A7BF064-1E1B-46B2-A3EE-CCEEC3B84366}" type="presParOf" srcId="{97BEEB3E-5E82-4B54-BA39-C9E7E1882765}" destId="{A2F8B545-2A89-4971-802C-10798B6305A8}" srcOrd="1" destOrd="0" presId="urn:microsoft.com/office/officeart/2005/8/layout/hierarchy1"/>
    <dgm:cxn modelId="{8D0B6A7D-4C22-43E1-B9E3-0059B98771B0}" type="presParOf" srcId="{BFF14736-B63F-470C-BD4B-F184C637C64A}" destId="{F6D2CD13-59E9-42FB-8E77-7A5AEDDBDDFD}" srcOrd="1" destOrd="0" presId="urn:microsoft.com/office/officeart/2005/8/layout/hierarchy1"/>
    <dgm:cxn modelId="{B8CB89C0-5F13-4838-A0DF-B6812CF7BFCC}" type="presParOf" srcId="{ED9519E6-D185-4BEC-A53A-87336AAA9E8E}" destId="{E1FB28DA-2F28-44DC-88E8-8B2648EB6277}" srcOrd="2" destOrd="0" presId="urn:microsoft.com/office/officeart/2005/8/layout/hierarchy1"/>
    <dgm:cxn modelId="{11E38310-D5CE-4630-B41D-3ED0B161E47C}" type="presParOf" srcId="{ED9519E6-D185-4BEC-A53A-87336AAA9E8E}" destId="{3EA36982-F95B-4153-939C-857430C82104}" srcOrd="3" destOrd="0" presId="urn:microsoft.com/office/officeart/2005/8/layout/hierarchy1"/>
    <dgm:cxn modelId="{82FC5699-FA2A-4065-A0B2-C31F355DB709}" type="presParOf" srcId="{3EA36982-F95B-4153-939C-857430C82104}" destId="{B4C67AE5-1094-4E4D-8CAE-AFFE02645858}" srcOrd="0" destOrd="0" presId="urn:microsoft.com/office/officeart/2005/8/layout/hierarchy1"/>
    <dgm:cxn modelId="{945FE843-C2B3-4907-A60E-5D81BBB56D65}" type="presParOf" srcId="{B4C67AE5-1094-4E4D-8CAE-AFFE02645858}" destId="{A99E7F76-A41D-4249-9793-02E3FA313868}" srcOrd="0" destOrd="0" presId="urn:microsoft.com/office/officeart/2005/8/layout/hierarchy1"/>
    <dgm:cxn modelId="{E00CB5C7-E297-40BD-856B-B2CC6228236D}" type="presParOf" srcId="{B4C67AE5-1094-4E4D-8CAE-AFFE02645858}" destId="{B76A9B84-9948-4D15-BD26-FEEA4DE1AC1D}" srcOrd="1" destOrd="0" presId="urn:microsoft.com/office/officeart/2005/8/layout/hierarchy1"/>
    <dgm:cxn modelId="{29188F2B-80D9-4694-B97A-840DDD268E35}" type="presParOf" srcId="{3EA36982-F95B-4153-939C-857430C82104}" destId="{DBB1C962-383C-435D-92C7-140FB54F797C}" srcOrd="1" destOrd="0" presId="urn:microsoft.com/office/officeart/2005/8/layout/hierarchy1"/>
    <dgm:cxn modelId="{72B36EE3-DF4F-4CA5-AE75-472BD26E8944}" type="presParOf" srcId="{DBB1C962-383C-435D-92C7-140FB54F797C}" destId="{F989FA7D-7ECE-4D1B-9EBD-9933AA8762EC}" srcOrd="0" destOrd="0" presId="urn:microsoft.com/office/officeart/2005/8/layout/hierarchy1"/>
    <dgm:cxn modelId="{A8F92383-C694-4933-B448-006B7E969F32}" type="presParOf" srcId="{DBB1C962-383C-435D-92C7-140FB54F797C}" destId="{05BFE190-59C5-4030-A2DF-50FE23B69948}" srcOrd="1" destOrd="0" presId="urn:microsoft.com/office/officeart/2005/8/layout/hierarchy1"/>
    <dgm:cxn modelId="{F9791D88-6DC8-468B-BD35-A609FDB71F97}" type="presParOf" srcId="{05BFE190-59C5-4030-A2DF-50FE23B69948}" destId="{3E88CB70-41F2-492A-A1DA-7C0CFA37C7ED}" srcOrd="0" destOrd="0" presId="urn:microsoft.com/office/officeart/2005/8/layout/hierarchy1"/>
    <dgm:cxn modelId="{B4B223DC-8A6C-4419-89A2-38221C6B3648}" type="presParOf" srcId="{3E88CB70-41F2-492A-A1DA-7C0CFA37C7ED}" destId="{1D133FDC-7D17-4EF8-B036-7E2EAA91B4E2}" srcOrd="0" destOrd="0" presId="urn:microsoft.com/office/officeart/2005/8/layout/hierarchy1"/>
    <dgm:cxn modelId="{D78D2511-169C-41AF-88BF-1872314695C0}" type="presParOf" srcId="{3E88CB70-41F2-492A-A1DA-7C0CFA37C7ED}" destId="{1DD998F3-7513-4B01-BA11-C7F1579547CB}" srcOrd="1" destOrd="0" presId="urn:microsoft.com/office/officeart/2005/8/layout/hierarchy1"/>
    <dgm:cxn modelId="{9CB2D5E4-420C-40D2-8C4C-0FC5B899B815}" type="presParOf" srcId="{05BFE190-59C5-4030-A2DF-50FE23B69948}" destId="{CAFB420F-438E-4EB6-B653-67AF878A81C7}" srcOrd="1" destOrd="0" presId="urn:microsoft.com/office/officeart/2005/8/layout/hierarchy1"/>
    <dgm:cxn modelId="{4146E8B4-29EE-437B-8D1C-CF1D900B8138}" type="presParOf" srcId="{ED9519E6-D185-4BEC-A53A-87336AAA9E8E}" destId="{09799D37-2019-44A3-BDA2-BC2C4357A9F9}" srcOrd="4" destOrd="0" presId="urn:microsoft.com/office/officeart/2005/8/layout/hierarchy1"/>
    <dgm:cxn modelId="{19254273-6ABD-41B7-90C1-8D9BC0A52C05}" type="presParOf" srcId="{ED9519E6-D185-4BEC-A53A-87336AAA9E8E}" destId="{0F405A89-429A-4369-8679-C001BA25E1CC}" srcOrd="5" destOrd="0" presId="urn:microsoft.com/office/officeart/2005/8/layout/hierarchy1"/>
    <dgm:cxn modelId="{B92C7EFB-EF2A-42A7-8D38-8FA9D6C270D8}" type="presParOf" srcId="{0F405A89-429A-4369-8679-C001BA25E1CC}" destId="{683F9138-A97B-40CC-A8E2-20DF83CA6B7F}" srcOrd="0" destOrd="0" presId="urn:microsoft.com/office/officeart/2005/8/layout/hierarchy1"/>
    <dgm:cxn modelId="{2FADD0E2-D9F6-4FA0-990F-6DE802599C20}" type="presParOf" srcId="{683F9138-A97B-40CC-A8E2-20DF83CA6B7F}" destId="{C51B7FBB-8D63-44FF-813B-BC47B28DF6D7}" srcOrd="0" destOrd="0" presId="urn:microsoft.com/office/officeart/2005/8/layout/hierarchy1"/>
    <dgm:cxn modelId="{3321E486-B735-443C-BE2F-44D52EA061B5}" type="presParOf" srcId="{683F9138-A97B-40CC-A8E2-20DF83CA6B7F}" destId="{7EDAA3ED-4702-4DE6-8520-FE536C851B00}" srcOrd="1" destOrd="0" presId="urn:microsoft.com/office/officeart/2005/8/layout/hierarchy1"/>
    <dgm:cxn modelId="{C86C4008-D1E7-418F-B4A1-762892DEC413}" type="presParOf" srcId="{0F405A89-429A-4369-8679-C001BA25E1CC}" destId="{FAF4FB34-4F62-47AD-AB1F-8CF3164EC3F6}" srcOrd="1" destOrd="0" presId="urn:microsoft.com/office/officeart/2005/8/layout/hierarchy1"/>
    <dgm:cxn modelId="{CE9D8E2B-6900-4F4B-9FFA-E47053AB52AD}" type="presParOf" srcId="{C0F839F1-BD16-49BE-9979-5E50E3777633}" destId="{0A32C07B-6D8E-4315-A68A-5AB542025B7B}" srcOrd="2" destOrd="0" presId="urn:microsoft.com/office/officeart/2005/8/layout/hierarchy1"/>
    <dgm:cxn modelId="{08DFCC4A-13E9-42EE-AC27-34425797038B}" type="presParOf" srcId="{C0F839F1-BD16-49BE-9979-5E50E3777633}" destId="{00DD17DE-D004-471A-BA35-1A0F9B958BF8}" srcOrd="3" destOrd="0" presId="urn:microsoft.com/office/officeart/2005/8/layout/hierarchy1"/>
    <dgm:cxn modelId="{7188CF45-2792-46ED-BA0C-2143D09A8027}" type="presParOf" srcId="{00DD17DE-D004-471A-BA35-1A0F9B958BF8}" destId="{FC1C0062-9269-437A-8270-5EF1645720A2}" srcOrd="0" destOrd="0" presId="urn:microsoft.com/office/officeart/2005/8/layout/hierarchy1"/>
    <dgm:cxn modelId="{B149DBB6-872D-4746-96E2-099DF017997D}" type="presParOf" srcId="{FC1C0062-9269-437A-8270-5EF1645720A2}" destId="{1F72CE4F-3510-45B6-9D72-2E4A03504CF3}" srcOrd="0" destOrd="0" presId="urn:microsoft.com/office/officeart/2005/8/layout/hierarchy1"/>
    <dgm:cxn modelId="{62CC82AA-981C-494A-A8F0-7C14CF7165FB}" type="presParOf" srcId="{FC1C0062-9269-437A-8270-5EF1645720A2}" destId="{E854734F-B33A-44E8-932A-ADD5F6D9162A}" srcOrd="1" destOrd="0" presId="urn:microsoft.com/office/officeart/2005/8/layout/hierarchy1"/>
    <dgm:cxn modelId="{6EAF883D-AE82-4ED3-849A-F25853FABE7C}" type="presParOf" srcId="{00DD17DE-D004-471A-BA35-1A0F9B958BF8}" destId="{72490B48-99D9-4E58-A364-11A63772F7B8}" srcOrd="1" destOrd="0" presId="urn:microsoft.com/office/officeart/2005/8/layout/hierarchy1"/>
    <dgm:cxn modelId="{F4736C4C-B8FD-4C21-8BAE-F220DAC027AE}" type="presParOf" srcId="{72490B48-99D9-4E58-A364-11A63772F7B8}" destId="{8A7AE7FA-7D21-4E25-AE47-DD9DB29461EF}" srcOrd="0" destOrd="0" presId="urn:microsoft.com/office/officeart/2005/8/layout/hierarchy1"/>
    <dgm:cxn modelId="{90DFE0AD-1CEC-4731-A24E-8B630ED50B26}" type="presParOf" srcId="{72490B48-99D9-4E58-A364-11A63772F7B8}" destId="{E8283559-5EBE-42DC-9526-AA552662525A}" srcOrd="1" destOrd="0" presId="urn:microsoft.com/office/officeart/2005/8/layout/hierarchy1"/>
    <dgm:cxn modelId="{9C42D37E-E6E9-4D28-8826-94E8BDDD57E2}" type="presParOf" srcId="{E8283559-5EBE-42DC-9526-AA552662525A}" destId="{5A7BEB41-4A28-41A5-A86B-303F5FDE63BF}" srcOrd="0" destOrd="0" presId="urn:microsoft.com/office/officeart/2005/8/layout/hierarchy1"/>
    <dgm:cxn modelId="{DA674D83-FDD6-4484-9559-FD149D1A640F}" type="presParOf" srcId="{5A7BEB41-4A28-41A5-A86B-303F5FDE63BF}" destId="{AC4A44A0-4A3C-454D-9F9A-BF381AEF41A1}" srcOrd="0" destOrd="0" presId="urn:microsoft.com/office/officeart/2005/8/layout/hierarchy1"/>
    <dgm:cxn modelId="{23DCA998-0CBE-469E-A432-49355BA696CB}" type="presParOf" srcId="{5A7BEB41-4A28-41A5-A86B-303F5FDE63BF}" destId="{86126682-4AD0-4E2D-9FAA-BDCE40B44111}" srcOrd="1" destOrd="0" presId="urn:microsoft.com/office/officeart/2005/8/layout/hierarchy1"/>
    <dgm:cxn modelId="{1698C776-9318-4102-8CEF-69DEECE71D1F}" type="presParOf" srcId="{E8283559-5EBE-42DC-9526-AA552662525A}" destId="{1DF92FF8-7AB6-4E0A-835B-D5A7C8978F5A}" srcOrd="1" destOrd="0" presId="urn:microsoft.com/office/officeart/2005/8/layout/hierarchy1"/>
    <dgm:cxn modelId="{A9ABFB04-E3A0-4965-AA03-766070617019}" type="presParOf" srcId="{1DF92FF8-7AB6-4E0A-835B-D5A7C8978F5A}" destId="{47F4D4A5-3FF7-4B35-A195-26ACCFAC8056}" srcOrd="0" destOrd="0" presId="urn:microsoft.com/office/officeart/2005/8/layout/hierarchy1"/>
    <dgm:cxn modelId="{9A490DBE-B62D-414C-9563-010BE5583C59}" type="presParOf" srcId="{1DF92FF8-7AB6-4E0A-835B-D5A7C8978F5A}" destId="{CE112075-164F-4EEE-908F-6F192263D957}" srcOrd="1" destOrd="0" presId="urn:microsoft.com/office/officeart/2005/8/layout/hierarchy1"/>
    <dgm:cxn modelId="{842F337D-C6FE-4301-BDB2-777D54A60CC5}" type="presParOf" srcId="{CE112075-164F-4EEE-908F-6F192263D957}" destId="{45A59F0F-5782-4B22-8EB8-695DCF3D7A4C}" srcOrd="0" destOrd="0" presId="urn:microsoft.com/office/officeart/2005/8/layout/hierarchy1"/>
    <dgm:cxn modelId="{7E41835D-0100-458A-BAA3-77BEAD2E606E}" type="presParOf" srcId="{45A59F0F-5782-4B22-8EB8-695DCF3D7A4C}" destId="{A0713856-1D4D-4BD3-8AA0-29D972F4E365}" srcOrd="0" destOrd="0" presId="urn:microsoft.com/office/officeart/2005/8/layout/hierarchy1"/>
    <dgm:cxn modelId="{C75C5D79-536A-4AD8-9699-CEDF0293429B}" type="presParOf" srcId="{45A59F0F-5782-4B22-8EB8-695DCF3D7A4C}" destId="{91372B03-54C4-4554-A080-E9E4C9C21647}" srcOrd="1" destOrd="0" presId="urn:microsoft.com/office/officeart/2005/8/layout/hierarchy1"/>
    <dgm:cxn modelId="{54D7F25C-B3FF-4382-8803-F798FCC2FD08}" type="presParOf" srcId="{CE112075-164F-4EEE-908F-6F192263D957}" destId="{317CD104-95E3-4C05-982D-E033FE558928}" srcOrd="1" destOrd="0" presId="urn:microsoft.com/office/officeart/2005/8/layout/hierarchy1"/>
    <dgm:cxn modelId="{8AE8485E-5A56-4ED2-A8E7-2F8C6F24FB39}" type="presParOf" srcId="{1DF92FF8-7AB6-4E0A-835B-D5A7C8978F5A}" destId="{A9AF6786-999E-4E30-82D9-26AACA567491}" srcOrd="2" destOrd="0" presId="urn:microsoft.com/office/officeart/2005/8/layout/hierarchy1"/>
    <dgm:cxn modelId="{3F5F374F-389E-45FF-981A-2785A13DED9D}" type="presParOf" srcId="{1DF92FF8-7AB6-4E0A-835B-D5A7C8978F5A}" destId="{A4566591-4C46-4817-B6E7-CD83546765B0}" srcOrd="3" destOrd="0" presId="urn:microsoft.com/office/officeart/2005/8/layout/hierarchy1"/>
    <dgm:cxn modelId="{A7ED6F30-BC1C-4B58-B126-AA41C7681FD4}" type="presParOf" srcId="{A4566591-4C46-4817-B6E7-CD83546765B0}" destId="{19D837E7-59F7-4ECD-AE91-C20C00ED8510}" srcOrd="0" destOrd="0" presId="urn:microsoft.com/office/officeart/2005/8/layout/hierarchy1"/>
    <dgm:cxn modelId="{99815511-9A39-4DF7-8BA8-A5FA9E6697F6}" type="presParOf" srcId="{19D837E7-59F7-4ECD-AE91-C20C00ED8510}" destId="{48590204-1CE6-4901-91AA-8B279F282A65}" srcOrd="0" destOrd="0" presId="urn:microsoft.com/office/officeart/2005/8/layout/hierarchy1"/>
    <dgm:cxn modelId="{7B3E80B0-DBC9-4E6D-9DDD-15D4BA243266}" type="presParOf" srcId="{19D837E7-59F7-4ECD-AE91-C20C00ED8510}" destId="{4BA5B28D-4F19-431A-B1C0-A21B158CD053}" srcOrd="1" destOrd="0" presId="urn:microsoft.com/office/officeart/2005/8/layout/hierarchy1"/>
    <dgm:cxn modelId="{46907DA3-2A90-4E52-8B89-B3EFD570BD2E}" type="presParOf" srcId="{A4566591-4C46-4817-B6E7-CD83546765B0}" destId="{93AEDCA6-7BEF-4CEB-841D-C4FB98318FF8}" srcOrd="1" destOrd="0" presId="urn:microsoft.com/office/officeart/2005/8/layout/hierarchy1"/>
    <dgm:cxn modelId="{F3471012-EC55-4B88-A82A-A1F6469C83DF}" type="presParOf" srcId="{72490B48-99D9-4E58-A364-11A63772F7B8}" destId="{161890AB-9D91-4A2A-B0CF-21CFF9EB473A}" srcOrd="2" destOrd="0" presId="urn:microsoft.com/office/officeart/2005/8/layout/hierarchy1"/>
    <dgm:cxn modelId="{274DC7DE-8948-4B25-B0C3-6BF5496F9CD1}" type="presParOf" srcId="{72490B48-99D9-4E58-A364-11A63772F7B8}" destId="{56E8FD80-06DE-4799-A786-9E1A86E2EC2C}" srcOrd="3" destOrd="0" presId="urn:microsoft.com/office/officeart/2005/8/layout/hierarchy1"/>
    <dgm:cxn modelId="{8FC61866-2DCF-4898-BBC6-7A07AD8D68BA}" type="presParOf" srcId="{56E8FD80-06DE-4799-A786-9E1A86E2EC2C}" destId="{A3BC2EEF-6F16-4C61-A646-ECE871249D75}" srcOrd="0" destOrd="0" presId="urn:microsoft.com/office/officeart/2005/8/layout/hierarchy1"/>
    <dgm:cxn modelId="{26BF0DF4-CDCC-441C-8FD7-EDEA5ECFED4F}" type="presParOf" srcId="{A3BC2EEF-6F16-4C61-A646-ECE871249D75}" destId="{4BC2534A-02BF-440D-B484-27B552226A03}" srcOrd="0" destOrd="0" presId="urn:microsoft.com/office/officeart/2005/8/layout/hierarchy1"/>
    <dgm:cxn modelId="{32C6FE1B-9369-446D-AD11-4771AFFE7543}" type="presParOf" srcId="{A3BC2EEF-6F16-4C61-A646-ECE871249D75}" destId="{2ED46C15-F36A-4B27-9E7E-F015802BE59F}" srcOrd="1" destOrd="0" presId="urn:microsoft.com/office/officeart/2005/8/layout/hierarchy1"/>
    <dgm:cxn modelId="{C1B04A3A-95F9-4CC8-B814-E37427C1D273}" type="presParOf" srcId="{56E8FD80-06DE-4799-A786-9E1A86E2EC2C}" destId="{916E81CB-2D31-4492-AD8F-39660966D787}" srcOrd="1" destOrd="0" presId="urn:microsoft.com/office/officeart/2005/8/layout/hierarchy1"/>
    <dgm:cxn modelId="{30D960A7-2CE0-4740-B69E-7BCEEB17D082}" type="presParOf" srcId="{916E81CB-2D31-4492-AD8F-39660966D787}" destId="{C3DEF780-4855-4464-85B0-FA0ABB34F63A}" srcOrd="0" destOrd="0" presId="urn:microsoft.com/office/officeart/2005/8/layout/hierarchy1"/>
    <dgm:cxn modelId="{1A801A85-FBAD-4D9B-A34D-778B8B3B26C6}" type="presParOf" srcId="{916E81CB-2D31-4492-AD8F-39660966D787}" destId="{BF969B1F-73E2-4517-9675-0071EEB50E2D}" srcOrd="1" destOrd="0" presId="urn:microsoft.com/office/officeart/2005/8/layout/hierarchy1"/>
    <dgm:cxn modelId="{6ACEB8D2-D924-4E58-81A8-2D0208423444}" type="presParOf" srcId="{BF969B1F-73E2-4517-9675-0071EEB50E2D}" destId="{B782153E-0068-4316-B8E7-41B5315165D8}" srcOrd="0" destOrd="0" presId="urn:microsoft.com/office/officeart/2005/8/layout/hierarchy1"/>
    <dgm:cxn modelId="{AA103167-5063-4D93-B5BE-1C5FDEBF969E}" type="presParOf" srcId="{B782153E-0068-4316-B8E7-41B5315165D8}" destId="{AF8BB9FD-904F-41C9-8EF6-A78F42FB1A22}" srcOrd="0" destOrd="0" presId="urn:microsoft.com/office/officeart/2005/8/layout/hierarchy1"/>
    <dgm:cxn modelId="{43490937-3DC8-4D36-891E-D99E99F90599}" type="presParOf" srcId="{B782153E-0068-4316-B8E7-41B5315165D8}" destId="{3A2E4C8B-693C-49E2-B86A-3F1C465AA3AA}" srcOrd="1" destOrd="0" presId="urn:microsoft.com/office/officeart/2005/8/layout/hierarchy1"/>
    <dgm:cxn modelId="{82C5DA8A-0BE5-42B6-962B-9779FD3F8866}" type="presParOf" srcId="{BF969B1F-73E2-4517-9675-0071EEB50E2D}" destId="{23607176-B818-4835-9E8B-F71C00F64047}" srcOrd="1" destOrd="0" presId="urn:microsoft.com/office/officeart/2005/8/layout/hierarchy1"/>
    <dgm:cxn modelId="{473C6D2C-4066-4533-A0AC-43E03F64697A}" type="presParOf" srcId="{72490B48-99D9-4E58-A364-11A63772F7B8}" destId="{D1C77FA8-FCDE-4688-A04F-3B20BF8BABEA}" srcOrd="4" destOrd="0" presId="urn:microsoft.com/office/officeart/2005/8/layout/hierarchy1"/>
    <dgm:cxn modelId="{ECABD055-D6CF-4D84-82B2-CA296DAC329F}" type="presParOf" srcId="{72490B48-99D9-4E58-A364-11A63772F7B8}" destId="{34E06DEA-A5E7-48AA-A7AF-54422C6AE272}" srcOrd="5" destOrd="0" presId="urn:microsoft.com/office/officeart/2005/8/layout/hierarchy1"/>
    <dgm:cxn modelId="{51BFC501-784F-4F12-BF36-1EF552F9DBBB}" type="presParOf" srcId="{34E06DEA-A5E7-48AA-A7AF-54422C6AE272}" destId="{9F75AA7C-CA70-412B-A8B3-8512D698DBC5}" srcOrd="0" destOrd="0" presId="urn:microsoft.com/office/officeart/2005/8/layout/hierarchy1"/>
    <dgm:cxn modelId="{F6CA2E55-B96A-40EA-932F-F61ECEC41782}" type="presParOf" srcId="{9F75AA7C-CA70-412B-A8B3-8512D698DBC5}" destId="{9C7565B4-977A-47A6-B5C4-8188A990C175}" srcOrd="0" destOrd="0" presId="urn:microsoft.com/office/officeart/2005/8/layout/hierarchy1"/>
    <dgm:cxn modelId="{1F556137-F173-4D00-8118-205CB655C170}" type="presParOf" srcId="{9F75AA7C-CA70-412B-A8B3-8512D698DBC5}" destId="{502A8784-AB9E-41D6-91F5-18891FE45D76}" srcOrd="1" destOrd="0" presId="urn:microsoft.com/office/officeart/2005/8/layout/hierarchy1"/>
    <dgm:cxn modelId="{F5738074-FEED-41C9-A9AE-87CB92711021}" type="presParOf" srcId="{34E06DEA-A5E7-48AA-A7AF-54422C6AE272}" destId="{98B4DE5A-7609-411A-933B-9411ED5E3D21}" srcOrd="1" destOrd="0" presId="urn:microsoft.com/office/officeart/2005/8/layout/hierarchy1"/>
    <dgm:cxn modelId="{446D59B8-7949-421D-9D04-319F0F683B7D}" type="presParOf" srcId="{98B4DE5A-7609-411A-933B-9411ED5E3D21}" destId="{1947C4A4-A1F5-4872-8A38-4DB29402ECF6}" srcOrd="0" destOrd="0" presId="urn:microsoft.com/office/officeart/2005/8/layout/hierarchy1"/>
    <dgm:cxn modelId="{C3F40E6D-85CC-4D9F-9285-3F895244548F}" type="presParOf" srcId="{98B4DE5A-7609-411A-933B-9411ED5E3D21}" destId="{82EC46DD-8B15-4125-8277-1552D51A0710}" srcOrd="1" destOrd="0" presId="urn:microsoft.com/office/officeart/2005/8/layout/hierarchy1"/>
    <dgm:cxn modelId="{BB6C404C-08C8-4F61-B846-61FD2F41579B}" type="presParOf" srcId="{82EC46DD-8B15-4125-8277-1552D51A0710}" destId="{D01CA48C-00B7-494F-956B-42031B7FC157}" srcOrd="0" destOrd="0" presId="urn:microsoft.com/office/officeart/2005/8/layout/hierarchy1"/>
    <dgm:cxn modelId="{340E92F4-533A-4882-83C5-5B31AEE5F81B}" type="presParOf" srcId="{D01CA48C-00B7-494F-956B-42031B7FC157}" destId="{CB8F517F-85B4-4209-B69E-A9278CF05136}" srcOrd="0" destOrd="0" presId="urn:microsoft.com/office/officeart/2005/8/layout/hierarchy1"/>
    <dgm:cxn modelId="{9A3CDF33-FC06-4D31-83F7-32C15E59581F}" type="presParOf" srcId="{D01CA48C-00B7-494F-956B-42031B7FC157}" destId="{6BD78E39-FAC8-4944-BD57-3E357C16D78B}" srcOrd="1" destOrd="0" presId="urn:microsoft.com/office/officeart/2005/8/layout/hierarchy1"/>
    <dgm:cxn modelId="{8CFFCE48-A38F-4EB0-8D38-2D58915301F7}" type="presParOf" srcId="{82EC46DD-8B15-4125-8277-1552D51A0710}" destId="{DC62D9D7-D99C-4138-835F-C9406754089D}" srcOrd="1" destOrd="0" presId="urn:microsoft.com/office/officeart/2005/8/layout/hierarchy1"/>
    <dgm:cxn modelId="{768F78A4-517A-48AA-8832-233192464EE3}" type="presParOf" srcId="{C0F839F1-BD16-49BE-9979-5E50E3777633}" destId="{036EDD95-8D48-4C83-8FEC-0D6E065F6C97}" srcOrd="4" destOrd="0" presId="urn:microsoft.com/office/officeart/2005/8/layout/hierarchy1"/>
    <dgm:cxn modelId="{713ABAF9-5606-4ACD-A850-764EF9FA685D}" type="presParOf" srcId="{C0F839F1-BD16-49BE-9979-5E50E3777633}" destId="{3B1508F0-9568-4C4D-8C55-2A45777229AA}" srcOrd="5" destOrd="0" presId="urn:microsoft.com/office/officeart/2005/8/layout/hierarchy1"/>
    <dgm:cxn modelId="{7A0522BE-E11F-4E64-B724-97F7DA18AF2A}" type="presParOf" srcId="{3B1508F0-9568-4C4D-8C55-2A45777229AA}" destId="{28ECA4A9-2C79-4831-902D-F4659AAEED0E}" srcOrd="0" destOrd="0" presId="urn:microsoft.com/office/officeart/2005/8/layout/hierarchy1"/>
    <dgm:cxn modelId="{EE921FE6-A5A9-4526-9999-D20D9394A7EB}" type="presParOf" srcId="{28ECA4A9-2C79-4831-902D-F4659AAEED0E}" destId="{98C3073C-2DA5-45D9-B306-6B844D192161}" srcOrd="0" destOrd="0" presId="urn:microsoft.com/office/officeart/2005/8/layout/hierarchy1"/>
    <dgm:cxn modelId="{1181AA7C-B8EE-4355-BDBB-5D7C3F2DCB55}" type="presParOf" srcId="{28ECA4A9-2C79-4831-902D-F4659AAEED0E}" destId="{82969619-1A36-4D76-8F8A-446F7D00BB4A}" srcOrd="1" destOrd="0" presId="urn:microsoft.com/office/officeart/2005/8/layout/hierarchy1"/>
    <dgm:cxn modelId="{117E1341-E48C-4503-B939-F587B99FC4FC}" type="presParOf" srcId="{3B1508F0-9568-4C4D-8C55-2A45777229AA}" destId="{4F80F256-FCCB-42E0-AD4B-FA759EEA294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EDD95-8D48-4C83-8FEC-0D6E065F6C97}">
      <dsp:nvSpPr>
        <dsp:cNvPr id="0" name=""/>
        <dsp:cNvSpPr/>
      </dsp:nvSpPr>
      <dsp:spPr>
        <a:xfrm>
          <a:off x="4482938" y="470905"/>
          <a:ext cx="2691351" cy="301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77"/>
              </a:lnTo>
              <a:lnTo>
                <a:pt x="2691351" y="205377"/>
              </a:lnTo>
              <a:lnTo>
                <a:pt x="2691351" y="3013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47C4A4-A1F5-4872-8A38-4DB29402ECF6}">
      <dsp:nvSpPr>
        <dsp:cNvPr id="0" name=""/>
        <dsp:cNvSpPr/>
      </dsp:nvSpPr>
      <dsp:spPr>
        <a:xfrm>
          <a:off x="7445198" y="2530581"/>
          <a:ext cx="91440" cy="3013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3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C77FA8-FCDE-4688-A04F-3B20BF8BABEA}">
      <dsp:nvSpPr>
        <dsp:cNvPr id="0" name=""/>
        <dsp:cNvSpPr/>
      </dsp:nvSpPr>
      <dsp:spPr>
        <a:xfrm>
          <a:off x="5907771" y="1571193"/>
          <a:ext cx="1583147" cy="301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77"/>
              </a:lnTo>
              <a:lnTo>
                <a:pt x="1583147" y="205377"/>
              </a:lnTo>
              <a:lnTo>
                <a:pt x="1583147" y="30137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EF780-4855-4464-85B0-FA0ABB34F63A}">
      <dsp:nvSpPr>
        <dsp:cNvPr id="0" name=""/>
        <dsp:cNvSpPr/>
      </dsp:nvSpPr>
      <dsp:spPr>
        <a:xfrm>
          <a:off x="6178680" y="2530581"/>
          <a:ext cx="91440" cy="3013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3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1890AB-9D91-4A2A-B0CF-21CFF9EB473A}">
      <dsp:nvSpPr>
        <dsp:cNvPr id="0" name=""/>
        <dsp:cNvSpPr/>
      </dsp:nvSpPr>
      <dsp:spPr>
        <a:xfrm>
          <a:off x="5907771" y="1571193"/>
          <a:ext cx="316629" cy="301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77"/>
              </a:lnTo>
              <a:lnTo>
                <a:pt x="316629" y="205377"/>
              </a:lnTo>
              <a:lnTo>
                <a:pt x="316629" y="30137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AF6786-999E-4E30-82D9-26AACA567491}">
      <dsp:nvSpPr>
        <dsp:cNvPr id="0" name=""/>
        <dsp:cNvSpPr/>
      </dsp:nvSpPr>
      <dsp:spPr>
        <a:xfrm>
          <a:off x="4324623" y="2530581"/>
          <a:ext cx="633259" cy="301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77"/>
              </a:lnTo>
              <a:lnTo>
                <a:pt x="633259" y="205377"/>
              </a:lnTo>
              <a:lnTo>
                <a:pt x="633259" y="3013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F4D4A5-3FF7-4B35-A195-26ACCFAC8056}">
      <dsp:nvSpPr>
        <dsp:cNvPr id="0" name=""/>
        <dsp:cNvSpPr/>
      </dsp:nvSpPr>
      <dsp:spPr>
        <a:xfrm>
          <a:off x="3691364" y="2530581"/>
          <a:ext cx="633259" cy="301373"/>
        </a:xfrm>
        <a:custGeom>
          <a:avLst/>
          <a:gdLst/>
          <a:ahLst/>
          <a:cxnLst/>
          <a:rect l="0" t="0" r="0" b="0"/>
          <a:pathLst>
            <a:path>
              <a:moveTo>
                <a:pt x="633259" y="0"/>
              </a:moveTo>
              <a:lnTo>
                <a:pt x="633259" y="205377"/>
              </a:lnTo>
              <a:lnTo>
                <a:pt x="0" y="205377"/>
              </a:lnTo>
              <a:lnTo>
                <a:pt x="0" y="3013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7AE7FA-7D21-4E25-AE47-DD9DB29461EF}">
      <dsp:nvSpPr>
        <dsp:cNvPr id="0" name=""/>
        <dsp:cNvSpPr/>
      </dsp:nvSpPr>
      <dsp:spPr>
        <a:xfrm>
          <a:off x="4324623" y="1571193"/>
          <a:ext cx="1583147" cy="301373"/>
        </a:xfrm>
        <a:custGeom>
          <a:avLst/>
          <a:gdLst/>
          <a:ahLst/>
          <a:cxnLst/>
          <a:rect l="0" t="0" r="0" b="0"/>
          <a:pathLst>
            <a:path>
              <a:moveTo>
                <a:pt x="1583147" y="0"/>
              </a:moveTo>
              <a:lnTo>
                <a:pt x="1583147" y="205377"/>
              </a:lnTo>
              <a:lnTo>
                <a:pt x="0" y="205377"/>
              </a:lnTo>
              <a:lnTo>
                <a:pt x="0" y="30137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32C07B-6D8E-4315-A68A-5AB542025B7B}">
      <dsp:nvSpPr>
        <dsp:cNvPr id="0" name=""/>
        <dsp:cNvSpPr/>
      </dsp:nvSpPr>
      <dsp:spPr>
        <a:xfrm>
          <a:off x="4482938" y="470905"/>
          <a:ext cx="1424832" cy="301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77"/>
              </a:lnTo>
              <a:lnTo>
                <a:pt x="1424832" y="205377"/>
              </a:lnTo>
              <a:lnTo>
                <a:pt x="1424832" y="3013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799D37-2019-44A3-BDA2-BC2C4357A9F9}">
      <dsp:nvSpPr>
        <dsp:cNvPr id="0" name=""/>
        <dsp:cNvSpPr/>
      </dsp:nvSpPr>
      <dsp:spPr>
        <a:xfrm>
          <a:off x="1791587" y="1579399"/>
          <a:ext cx="1266518" cy="301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377"/>
              </a:lnTo>
              <a:lnTo>
                <a:pt x="1266518" y="205377"/>
              </a:lnTo>
              <a:lnTo>
                <a:pt x="1266518" y="30137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89FA7D-7ECE-4D1B-9EBD-9933AA8762EC}">
      <dsp:nvSpPr>
        <dsp:cNvPr id="0" name=""/>
        <dsp:cNvSpPr/>
      </dsp:nvSpPr>
      <dsp:spPr>
        <a:xfrm>
          <a:off x="1745867" y="2538786"/>
          <a:ext cx="91440" cy="3013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3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FB28DA-2F28-44DC-88E8-8B2648EB6277}">
      <dsp:nvSpPr>
        <dsp:cNvPr id="0" name=""/>
        <dsp:cNvSpPr/>
      </dsp:nvSpPr>
      <dsp:spPr>
        <a:xfrm>
          <a:off x="1745867" y="1579399"/>
          <a:ext cx="91440" cy="3013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37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F27B11-25C2-4FAE-AB2E-1FAE3BB741A9}">
      <dsp:nvSpPr>
        <dsp:cNvPr id="0" name=""/>
        <dsp:cNvSpPr/>
      </dsp:nvSpPr>
      <dsp:spPr>
        <a:xfrm>
          <a:off x="479349" y="2538786"/>
          <a:ext cx="91440" cy="3013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37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DCAC8B-6D8D-4088-8320-C04233BBB3BD}">
      <dsp:nvSpPr>
        <dsp:cNvPr id="0" name=""/>
        <dsp:cNvSpPr/>
      </dsp:nvSpPr>
      <dsp:spPr>
        <a:xfrm>
          <a:off x="525069" y="1579399"/>
          <a:ext cx="1266518" cy="301373"/>
        </a:xfrm>
        <a:custGeom>
          <a:avLst/>
          <a:gdLst/>
          <a:ahLst/>
          <a:cxnLst/>
          <a:rect l="0" t="0" r="0" b="0"/>
          <a:pathLst>
            <a:path>
              <a:moveTo>
                <a:pt x="1266518" y="0"/>
              </a:moveTo>
              <a:lnTo>
                <a:pt x="1266518" y="205377"/>
              </a:lnTo>
              <a:lnTo>
                <a:pt x="0" y="205377"/>
              </a:lnTo>
              <a:lnTo>
                <a:pt x="0" y="301373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322942-6DA7-42B3-9004-1D0B22B21103}">
      <dsp:nvSpPr>
        <dsp:cNvPr id="0" name=""/>
        <dsp:cNvSpPr/>
      </dsp:nvSpPr>
      <dsp:spPr>
        <a:xfrm>
          <a:off x="1791587" y="470905"/>
          <a:ext cx="2691351" cy="301373"/>
        </a:xfrm>
        <a:custGeom>
          <a:avLst/>
          <a:gdLst/>
          <a:ahLst/>
          <a:cxnLst/>
          <a:rect l="0" t="0" r="0" b="0"/>
          <a:pathLst>
            <a:path>
              <a:moveTo>
                <a:pt x="2691351" y="0"/>
              </a:moveTo>
              <a:lnTo>
                <a:pt x="2691351" y="205377"/>
              </a:lnTo>
              <a:lnTo>
                <a:pt x="0" y="205377"/>
              </a:lnTo>
              <a:lnTo>
                <a:pt x="0" y="3013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B40F67-AD8E-4F85-A410-905ABCBBA949}">
      <dsp:nvSpPr>
        <dsp:cNvPr id="0" name=""/>
        <dsp:cNvSpPr/>
      </dsp:nvSpPr>
      <dsp:spPr>
        <a:xfrm>
          <a:off x="3425515" y="91284"/>
          <a:ext cx="2114845" cy="3796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D5CACE-9353-49E7-A93F-CD68EDE3D822}">
      <dsp:nvSpPr>
        <dsp:cNvPr id="0" name=""/>
        <dsp:cNvSpPr/>
      </dsp:nvSpPr>
      <dsp:spPr>
        <a:xfrm>
          <a:off x="3540653" y="200665"/>
          <a:ext cx="2114845" cy="3796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Директор</a:t>
          </a:r>
        </a:p>
      </dsp:txBody>
      <dsp:txXfrm>
        <a:off x="3551772" y="211784"/>
        <a:ext cx="2092607" cy="357383"/>
      </dsp:txXfrm>
    </dsp:sp>
    <dsp:sp modelId="{B1983EDA-E1D8-4931-89C7-286FB50C04C7}">
      <dsp:nvSpPr>
        <dsp:cNvPr id="0" name=""/>
        <dsp:cNvSpPr/>
      </dsp:nvSpPr>
      <dsp:spPr>
        <a:xfrm>
          <a:off x="1273466" y="772279"/>
          <a:ext cx="1036242" cy="8071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DB37C4-C3BF-478C-88E5-1EA76B218CD7}">
      <dsp:nvSpPr>
        <dsp:cNvPr id="0" name=""/>
        <dsp:cNvSpPr/>
      </dsp:nvSpPr>
      <dsp:spPr>
        <a:xfrm>
          <a:off x="1388604" y="881660"/>
          <a:ext cx="1036242" cy="807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Менеджер по работе с ключевым клиентом</a:t>
          </a:r>
        </a:p>
      </dsp:txBody>
      <dsp:txXfrm>
        <a:off x="1412244" y="905300"/>
        <a:ext cx="988962" cy="759839"/>
      </dsp:txXfrm>
    </dsp:sp>
    <dsp:sp modelId="{FE82A60C-7A9F-4E75-9683-09462EFD2C4C}">
      <dsp:nvSpPr>
        <dsp:cNvPr id="0" name=""/>
        <dsp:cNvSpPr/>
      </dsp:nvSpPr>
      <dsp:spPr>
        <a:xfrm>
          <a:off x="6947" y="1880773"/>
          <a:ext cx="1036242" cy="6580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A902A1-210A-432C-A8C7-C82BD429F45F}">
      <dsp:nvSpPr>
        <dsp:cNvPr id="0" name=""/>
        <dsp:cNvSpPr/>
      </dsp:nvSpPr>
      <dsp:spPr>
        <a:xfrm>
          <a:off x="122085" y="1990154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склада</a:t>
          </a:r>
        </a:p>
      </dsp:txBody>
      <dsp:txXfrm>
        <a:off x="141358" y="2009427"/>
        <a:ext cx="997696" cy="619467"/>
      </dsp:txXfrm>
    </dsp:sp>
    <dsp:sp modelId="{773C4EFC-8504-4E00-9D2E-7894E9776459}">
      <dsp:nvSpPr>
        <dsp:cNvPr id="0" name=""/>
        <dsp:cNvSpPr/>
      </dsp:nvSpPr>
      <dsp:spPr>
        <a:xfrm>
          <a:off x="6947" y="2840160"/>
          <a:ext cx="1036242" cy="6580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F8B545-2A89-4971-802C-10798B6305A8}">
      <dsp:nvSpPr>
        <dsp:cNvPr id="0" name=""/>
        <dsp:cNvSpPr/>
      </dsp:nvSpPr>
      <dsp:spPr>
        <a:xfrm>
          <a:off x="122085" y="2949541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Сотрудники склада (39)</a:t>
          </a:r>
        </a:p>
      </dsp:txBody>
      <dsp:txXfrm>
        <a:off x="141358" y="2968814"/>
        <a:ext cx="997696" cy="619467"/>
      </dsp:txXfrm>
    </dsp:sp>
    <dsp:sp modelId="{A99E7F76-A41D-4249-9793-02E3FA313868}">
      <dsp:nvSpPr>
        <dsp:cNvPr id="0" name=""/>
        <dsp:cNvSpPr/>
      </dsp:nvSpPr>
      <dsp:spPr>
        <a:xfrm>
          <a:off x="1273466" y="1880773"/>
          <a:ext cx="1036242" cy="6580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6A9B84-9948-4D15-BD26-FEEA4DE1AC1D}">
      <dsp:nvSpPr>
        <dsp:cNvPr id="0" name=""/>
        <dsp:cNvSpPr/>
      </dsp:nvSpPr>
      <dsp:spPr>
        <a:xfrm>
          <a:off x="1388604" y="1990154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по администрированию</a:t>
          </a:r>
        </a:p>
      </dsp:txBody>
      <dsp:txXfrm>
        <a:off x="1407877" y="2009427"/>
        <a:ext cx="997696" cy="619467"/>
      </dsp:txXfrm>
    </dsp:sp>
    <dsp:sp modelId="{1D133FDC-7D17-4EF8-B036-7E2EAA91B4E2}">
      <dsp:nvSpPr>
        <dsp:cNvPr id="0" name=""/>
        <dsp:cNvSpPr/>
      </dsp:nvSpPr>
      <dsp:spPr>
        <a:xfrm>
          <a:off x="1273466" y="2840160"/>
          <a:ext cx="1036242" cy="6580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D998F3-7513-4B01-BA11-C7F1579547CB}">
      <dsp:nvSpPr>
        <dsp:cNvPr id="0" name=""/>
        <dsp:cNvSpPr/>
      </dsp:nvSpPr>
      <dsp:spPr>
        <a:xfrm>
          <a:off x="1388604" y="2949541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Операторы (5)</a:t>
          </a:r>
        </a:p>
      </dsp:txBody>
      <dsp:txXfrm>
        <a:off x="1407877" y="2968814"/>
        <a:ext cx="997696" cy="619467"/>
      </dsp:txXfrm>
    </dsp:sp>
    <dsp:sp modelId="{C51B7FBB-8D63-44FF-813B-BC47B28DF6D7}">
      <dsp:nvSpPr>
        <dsp:cNvPr id="0" name=""/>
        <dsp:cNvSpPr/>
      </dsp:nvSpPr>
      <dsp:spPr>
        <a:xfrm>
          <a:off x="2539984" y="1880773"/>
          <a:ext cx="1036242" cy="6580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DAA3ED-4702-4DE6-8520-FE536C851B00}">
      <dsp:nvSpPr>
        <dsp:cNvPr id="0" name=""/>
        <dsp:cNvSpPr/>
      </dsp:nvSpPr>
      <dsp:spPr>
        <a:xfrm>
          <a:off x="2655122" y="1990154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Менеджер по управлению запасами</a:t>
          </a:r>
        </a:p>
      </dsp:txBody>
      <dsp:txXfrm>
        <a:off x="2674395" y="2009427"/>
        <a:ext cx="997696" cy="619467"/>
      </dsp:txXfrm>
    </dsp:sp>
    <dsp:sp modelId="{1F72CE4F-3510-45B6-9D72-2E4A03504CF3}">
      <dsp:nvSpPr>
        <dsp:cNvPr id="0" name=""/>
        <dsp:cNvSpPr/>
      </dsp:nvSpPr>
      <dsp:spPr>
        <a:xfrm>
          <a:off x="5389650" y="772279"/>
          <a:ext cx="1036242" cy="7989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54734F-B33A-44E8-932A-ADD5F6D9162A}">
      <dsp:nvSpPr>
        <dsp:cNvPr id="0" name=""/>
        <dsp:cNvSpPr/>
      </dsp:nvSpPr>
      <dsp:spPr>
        <a:xfrm>
          <a:off x="5504788" y="881660"/>
          <a:ext cx="1036242" cy="7989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Копакинг менеджер</a:t>
          </a:r>
        </a:p>
      </dsp:txBody>
      <dsp:txXfrm>
        <a:off x="5528187" y="905059"/>
        <a:ext cx="989444" cy="752116"/>
      </dsp:txXfrm>
    </dsp:sp>
    <dsp:sp modelId="{AC4A44A0-4A3C-454D-9F9A-BF381AEF41A1}">
      <dsp:nvSpPr>
        <dsp:cNvPr id="0" name=""/>
        <dsp:cNvSpPr/>
      </dsp:nvSpPr>
      <dsp:spPr>
        <a:xfrm>
          <a:off x="3806502" y="1872567"/>
          <a:ext cx="1036242" cy="6580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126682-4AD0-4E2D-9FAA-BDCE40B44111}">
      <dsp:nvSpPr>
        <dsp:cNvPr id="0" name=""/>
        <dsp:cNvSpPr/>
      </dsp:nvSpPr>
      <dsp:spPr>
        <a:xfrm>
          <a:off x="3921640" y="1981948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группы копакинга</a:t>
          </a:r>
        </a:p>
      </dsp:txBody>
      <dsp:txXfrm>
        <a:off x="3940913" y="2001221"/>
        <a:ext cx="997696" cy="619467"/>
      </dsp:txXfrm>
    </dsp:sp>
    <dsp:sp modelId="{A0713856-1D4D-4BD3-8AA0-29D972F4E365}">
      <dsp:nvSpPr>
        <dsp:cNvPr id="0" name=""/>
        <dsp:cNvSpPr/>
      </dsp:nvSpPr>
      <dsp:spPr>
        <a:xfrm>
          <a:off x="3173243" y="2831955"/>
          <a:ext cx="1036242" cy="6580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372B03-54C4-4554-A080-E9E4C9C21647}">
      <dsp:nvSpPr>
        <dsp:cNvPr id="0" name=""/>
        <dsp:cNvSpPr/>
      </dsp:nvSpPr>
      <dsp:spPr>
        <a:xfrm>
          <a:off x="3288381" y="2941336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Рабочие</a:t>
          </a:r>
          <a:r>
            <a:rPr lang="en-US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 (109)</a:t>
          </a:r>
          <a:endParaRPr lang="ru-RU" sz="14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07654" y="2960609"/>
        <a:ext cx="997696" cy="619467"/>
      </dsp:txXfrm>
    </dsp:sp>
    <dsp:sp modelId="{48590204-1CE6-4901-91AA-8B279F282A65}">
      <dsp:nvSpPr>
        <dsp:cNvPr id="0" name=""/>
        <dsp:cNvSpPr/>
      </dsp:nvSpPr>
      <dsp:spPr>
        <a:xfrm>
          <a:off x="4439761" y="2831955"/>
          <a:ext cx="1036242" cy="6580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A5B28D-4F19-431A-B1C0-A21B158CD053}">
      <dsp:nvSpPr>
        <dsp:cNvPr id="0" name=""/>
        <dsp:cNvSpPr/>
      </dsp:nvSpPr>
      <dsp:spPr>
        <a:xfrm>
          <a:off x="4554899" y="2941336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Копакинг контроллер (16)</a:t>
          </a:r>
        </a:p>
      </dsp:txBody>
      <dsp:txXfrm>
        <a:off x="4574172" y="2960609"/>
        <a:ext cx="997696" cy="619467"/>
      </dsp:txXfrm>
    </dsp:sp>
    <dsp:sp modelId="{4BC2534A-02BF-440D-B484-27B552226A03}">
      <dsp:nvSpPr>
        <dsp:cNvPr id="0" name=""/>
        <dsp:cNvSpPr/>
      </dsp:nvSpPr>
      <dsp:spPr>
        <a:xfrm>
          <a:off x="5706279" y="1872567"/>
          <a:ext cx="1036242" cy="6580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D46C15-F36A-4B27-9E7E-F015802BE59F}">
      <dsp:nvSpPr>
        <dsp:cNvPr id="0" name=""/>
        <dsp:cNvSpPr/>
      </dsp:nvSpPr>
      <dsp:spPr>
        <a:xfrm>
          <a:off x="5821417" y="1981948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Начальник по администрированию</a:t>
          </a:r>
        </a:p>
      </dsp:txBody>
      <dsp:txXfrm>
        <a:off x="5840690" y="2001221"/>
        <a:ext cx="997696" cy="619467"/>
      </dsp:txXfrm>
    </dsp:sp>
    <dsp:sp modelId="{AF8BB9FD-904F-41C9-8EF6-A78F42FB1A22}">
      <dsp:nvSpPr>
        <dsp:cNvPr id="0" name=""/>
        <dsp:cNvSpPr/>
      </dsp:nvSpPr>
      <dsp:spPr>
        <a:xfrm>
          <a:off x="5706279" y="2831955"/>
          <a:ext cx="1036242" cy="6580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E4C8B-693C-49E2-B86A-3F1C465AA3AA}">
      <dsp:nvSpPr>
        <dsp:cNvPr id="0" name=""/>
        <dsp:cNvSpPr/>
      </dsp:nvSpPr>
      <dsp:spPr>
        <a:xfrm>
          <a:off x="5821417" y="2941336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</a:t>
          </a:r>
        </a:p>
      </dsp:txBody>
      <dsp:txXfrm>
        <a:off x="5840690" y="2960609"/>
        <a:ext cx="997696" cy="619467"/>
      </dsp:txXfrm>
    </dsp:sp>
    <dsp:sp modelId="{9C7565B4-977A-47A6-B5C4-8188A990C175}">
      <dsp:nvSpPr>
        <dsp:cNvPr id="0" name=""/>
        <dsp:cNvSpPr/>
      </dsp:nvSpPr>
      <dsp:spPr>
        <a:xfrm>
          <a:off x="6972797" y="1872567"/>
          <a:ext cx="1036242" cy="6580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A8784-AB9E-41D6-91F5-18891FE45D76}">
      <dsp:nvSpPr>
        <dsp:cNvPr id="0" name=""/>
        <dsp:cNvSpPr/>
      </dsp:nvSpPr>
      <dsp:spPr>
        <a:xfrm>
          <a:off x="7087935" y="1981948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Инженер по процессам</a:t>
          </a:r>
        </a:p>
      </dsp:txBody>
      <dsp:txXfrm>
        <a:off x="7107208" y="2001221"/>
        <a:ext cx="997696" cy="619467"/>
      </dsp:txXfrm>
    </dsp:sp>
    <dsp:sp modelId="{CB8F517F-85B4-4209-B69E-A9278CF05136}">
      <dsp:nvSpPr>
        <dsp:cNvPr id="0" name=""/>
        <dsp:cNvSpPr/>
      </dsp:nvSpPr>
      <dsp:spPr>
        <a:xfrm>
          <a:off x="6972797" y="2831955"/>
          <a:ext cx="1036242" cy="6580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D78E39-FAC8-4944-BD57-3E357C16D78B}">
      <dsp:nvSpPr>
        <dsp:cNvPr id="0" name=""/>
        <dsp:cNvSpPr/>
      </dsp:nvSpPr>
      <dsp:spPr>
        <a:xfrm>
          <a:off x="7087935" y="2941336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</a:t>
          </a:r>
        </a:p>
      </dsp:txBody>
      <dsp:txXfrm>
        <a:off x="7107208" y="2960609"/>
        <a:ext cx="997696" cy="619467"/>
      </dsp:txXfrm>
    </dsp:sp>
    <dsp:sp modelId="{98C3073C-2DA5-45D9-B306-6B844D192161}">
      <dsp:nvSpPr>
        <dsp:cNvPr id="0" name=""/>
        <dsp:cNvSpPr/>
      </dsp:nvSpPr>
      <dsp:spPr>
        <a:xfrm>
          <a:off x="6656168" y="772279"/>
          <a:ext cx="1036242" cy="6580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969619-1A36-4D76-8F8A-446F7D00BB4A}">
      <dsp:nvSpPr>
        <dsp:cNvPr id="0" name=""/>
        <dsp:cNvSpPr/>
      </dsp:nvSpPr>
      <dsp:spPr>
        <a:xfrm>
          <a:off x="6771306" y="881660"/>
          <a:ext cx="1036242" cy="658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latin typeface="Times New Roman" panose="02020603050405020304" pitchFamily="18" charset="0"/>
              <a:cs typeface="Times New Roman" panose="02020603050405020304" pitchFamily="18" charset="0"/>
            </a:rPr>
            <a:t>Менеджер по качеству</a:t>
          </a:r>
        </a:p>
      </dsp:txBody>
      <dsp:txXfrm>
        <a:off x="6790579" y="900933"/>
        <a:ext cx="997696" cy="6194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8904C5-77B1-4FA8-8B11-B287801E49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8D736-7531-4B97-86A2-AC97C1F6ED1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2F2F1-C8B6-4B78-9592-A8F7798005EF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7F0E76-DFF5-4ECF-B084-B6BCD74F56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B6C605-9F48-43E6-AF9E-54D682D274A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4C5C1-397C-4ED5-824C-BF1B1A2B289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6837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93F1B-9F1C-4BF2-A4D2-45DACDC10B6F}" type="datetimeFigureOut">
              <a:rPr lang="fr-FR" smtClean="0"/>
              <a:t>12/04/2022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59795-7E76-4B0F-9DF5-7FFE79AF1B6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97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C59795-7E76-4B0F-9DF5-7FFE79AF1B6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9117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598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4A2C8-6C88-4E71-83EE-698B9D4FE22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536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3">
            <a:extLst>
              <a:ext uri="{FF2B5EF4-FFF2-40B4-BE49-F238E27FC236}">
                <a16:creationId xmlns:a16="http://schemas.microsoft.com/office/drawing/2014/main" id="{3AE419BA-5C13-4AB9-B166-BCC755C6E1C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254439" y="3073727"/>
            <a:ext cx="3683123" cy="710547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1713990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ster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1">
            <a:extLst>
              <a:ext uri="{FF2B5EF4-FFF2-40B4-BE49-F238E27FC236}">
                <a16:creationId xmlns:a16="http://schemas.microsoft.com/office/drawing/2014/main" id="{5172DABC-6296-4C0A-A718-23B292BA80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520" y="4165357"/>
            <a:ext cx="11119842" cy="941796"/>
          </a:xfrm>
        </p:spPr>
        <p:txBody>
          <a:bodyPr wrap="square" tIns="0" rIns="0" bIns="0">
            <a:spAutoFit/>
          </a:bodyPr>
          <a:lstStyle>
            <a:lvl1pPr>
              <a:defRPr kumimoji="0" lang="fr-FR" sz="7200" b="0" i="0" u="none" strike="noStrike" kern="1200" cap="all" spc="0" normalizeH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err="1"/>
              <a:t>title</a:t>
            </a:r>
            <a:endParaRPr lang="fr-FR"/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90E02D0F-2396-4C8B-922F-31F33CF56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66615" y="5072379"/>
            <a:ext cx="9338009" cy="193899"/>
          </a:xfrm>
        </p:spPr>
        <p:txBody>
          <a:bodyPr vert="horz" wrap="square" lIns="9144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400" b="0" i="0" u="none" strike="noStrike" cap="all" spc="0" normalizeH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/>
              <a:t>SUB-TITLE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CE79D91-5AAD-48F9-B613-B8A9219A04D6}"/>
              </a:ext>
            </a:extLst>
          </p:cNvPr>
          <p:cNvGrpSpPr/>
          <p:nvPr userDrawn="1"/>
        </p:nvGrpSpPr>
        <p:grpSpPr>
          <a:xfrm>
            <a:off x="1674603" y="1"/>
            <a:ext cx="522515" cy="5214935"/>
            <a:chOff x="1674603" y="1"/>
            <a:chExt cx="522515" cy="521493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0EE8DFF-7353-4E73-BA89-A183C6CF14D5}"/>
                </a:ext>
              </a:extLst>
            </p:cNvPr>
            <p:cNvSpPr/>
            <p:nvPr/>
          </p:nvSpPr>
          <p:spPr>
            <a:xfrm rot="5400000">
              <a:off x="-43527" y="1718131"/>
              <a:ext cx="3958773" cy="52251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txBody>
            <a:bodyPr rtlCol="0" anchor="ctr"/>
            <a:lstStyle/>
            <a:p>
              <a:pPr lvl="0"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FFF7801-11BF-4805-918F-396B742FAC09}"/>
                </a:ext>
              </a:extLst>
            </p:cNvPr>
            <p:cNvSpPr/>
            <p:nvPr/>
          </p:nvSpPr>
          <p:spPr>
            <a:xfrm rot="5400000">
              <a:off x="1874174" y="4891993"/>
              <a:ext cx="123373" cy="52251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" name="Freeform 13">
            <a:extLst>
              <a:ext uri="{FF2B5EF4-FFF2-40B4-BE49-F238E27FC236}">
                <a16:creationId xmlns:a16="http://schemas.microsoft.com/office/drawing/2014/main" id="{57072E17-60FC-4C80-8538-740DA0344EC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03549" y="5847227"/>
            <a:ext cx="1064620" cy="20538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1359092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pos="731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4">
            <a:extLst>
              <a:ext uri="{FF2B5EF4-FFF2-40B4-BE49-F238E27FC236}">
                <a16:creationId xmlns:a16="http://schemas.microsoft.com/office/drawing/2014/main" id="{01104491-9B27-4C75-B389-A1940AB9B77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80213" y="0"/>
            <a:ext cx="5411788" cy="6858000"/>
          </a:xfrm>
          <a:solidFill>
            <a:schemeClr val="bg2">
              <a:lumMod val="90000"/>
            </a:schemeClr>
          </a:solidFill>
        </p:spPr>
        <p:txBody>
          <a:bodyPr lIns="0" tIns="0" rIns="0" bIns="792000"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Picture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E61AB0-0310-46DB-A719-375F66070C9E}"/>
              </a:ext>
            </a:extLst>
          </p:cNvPr>
          <p:cNvSpPr/>
          <p:nvPr userDrawn="1"/>
        </p:nvSpPr>
        <p:spPr>
          <a:xfrm rot="5400000">
            <a:off x="-43527" y="1718131"/>
            <a:ext cx="3958773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C67949-E52C-4369-AF73-98517F6FD830}"/>
              </a:ext>
            </a:extLst>
          </p:cNvPr>
          <p:cNvSpPr/>
          <p:nvPr userDrawn="1"/>
        </p:nvSpPr>
        <p:spPr>
          <a:xfrm>
            <a:off x="1347537" y="3429000"/>
            <a:ext cx="3545428" cy="1638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E480FF-FBE7-4D15-87ED-F85E1417FE94}"/>
              </a:ext>
            </a:extLst>
          </p:cNvPr>
          <p:cNvSpPr/>
          <p:nvPr userDrawn="1"/>
        </p:nvSpPr>
        <p:spPr>
          <a:xfrm rot="5400000">
            <a:off x="1874174" y="4891993"/>
            <a:ext cx="123373" cy="522514"/>
          </a:xfrm>
          <a:prstGeom prst="rect">
            <a:avLst/>
          </a:prstGeom>
          <a:gradFill flip="none" rotWithShape="1">
            <a:gsLst>
              <a:gs pos="0">
                <a:srgbClr val="EFCC94"/>
              </a:gs>
              <a:gs pos="100000">
                <a:srgbClr val="A4825A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4D3A20E1-A815-432C-B567-85084600D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878" y="4484503"/>
            <a:ext cx="1120371" cy="166199"/>
          </a:xfrm>
        </p:spPr>
        <p:txBody>
          <a:bodyPr wrap="non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kern="1200" cap="all" spc="0" normalizeH="0" dirty="0" smtClean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/>
              <a:t>SPEAKER NAME</a:t>
            </a:r>
          </a:p>
        </p:txBody>
      </p:sp>
      <p:sp>
        <p:nvSpPr>
          <p:cNvPr id="14" name="Titre 11">
            <a:extLst>
              <a:ext uri="{FF2B5EF4-FFF2-40B4-BE49-F238E27FC236}">
                <a16:creationId xmlns:a16="http://schemas.microsoft.com/office/drawing/2014/main" id="{A4DB6C39-F803-4FFD-A7E6-05CA3686AD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6644" y="3803706"/>
            <a:ext cx="5243206" cy="670312"/>
          </a:xfrm>
          <a:solidFill>
            <a:schemeClr val="bg1"/>
          </a:solidFill>
        </p:spPr>
        <p:txBody>
          <a:bodyPr wrap="square" lIns="0" tIns="0" rIns="0" bIns="0" anchor="b" anchorCtr="0">
            <a:spAutoFit/>
          </a:bodyPr>
          <a:lstStyle>
            <a:lvl1pPr marL="0" algn="l" defTabSz="914400" rtl="0" eaLnBrk="1" latinLnBrk="0" hangingPunct="1">
              <a:lnSpc>
                <a:spcPct val="80000"/>
              </a:lnSpc>
              <a:defRPr lang="fr-FR" sz="5400" kern="1200" cap="all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Chapter title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C6E50708-E6E0-4280-BDB6-F89C66C5B7B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03549" y="5847227"/>
            <a:ext cx="1064620" cy="20538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290459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4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05609C2-EB47-4789-B76E-70168BD46CB1}"/>
              </a:ext>
            </a:extLst>
          </p:cNvPr>
          <p:cNvSpPr/>
          <p:nvPr userDrawn="1"/>
        </p:nvSpPr>
        <p:spPr>
          <a:xfrm>
            <a:off x="6780213" y="0"/>
            <a:ext cx="541178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E61AB0-0310-46DB-A719-375F66070C9E}"/>
              </a:ext>
            </a:extLst>
          </p:cNvPr>
          <p:cNvSpPr/>
          <p:nvPr userDrawn="1"/>
        </p:nvSpPr>
        <p:spPr>
          <a:xfrm rot="5400000">
            <a:off x="-43527" y="1718131"/>
            <a:ext cx="3958773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C67949-E52C-4369-AF73-98517F6FD830}"/>
              </a:ext>
            </a:extLst>
          </p:cNvPr>
          <p:cNvSpPr/>
          <p:nvPr userDrawn="1"/>
        </p:nvSpPr>
        <p:spPr>
          <a:xfrm>
            <a:off x="1347537" y="3429000"/>
            <a:ext cx="3545428" cy="1638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E480FF-FBE7-4D15-87ED-F85E1417FE94}"/>
              </a:ext>
            </a:extLst>
          </p:cNvPr>
          <p:cNvSpPr/>
          <p:nvPr userDrawn="1"/>
        </p:nvSpPr>
        <p:spPr>
          <a:xfrm rot="5400000">
            <a:off x="1874174" y="4891993"/>
            <a:ext cx="123373" cy="522514"/>
          </a:xfrm>
          <a:prstGeom prst="rect">
            <a:avLst/>
          </a:prstGeom>
          <a:gradFill flip="none" rotWithShape="1">
            <a:gsLst>
              <a:gs pos="0">
                <a:srgbClr val="EFCC94"/>
              </a:gs>
              <a:gs pos="100000">
                <a:srgbClr val="A4825A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4D3A20E1-A815-432C-B567-85084600D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878" y="4484503"/>
            <a:ext cx="5179972" cy="166199"/>
          </a:xfrm>
        </p:spPr>
        <p:txBody>
          <a:bodyPr vert="horz" wrap="squar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/>
              <a:t>SPEAKER NAME</a:t>
            </a:r>
          </a:p>
        </p:txBody>
      </p:sp>
      <p:sp>
        <p:nvSpPr>
          <p:cNvPr id="14" name="Titre 11">
            <a:extLst>
              <a:ext uri="{FF2B5EF4-FFF2-40B4-BE49-F238E27FC236}">
                <a16:creationId xmlns:a16="http://schemas.microsoft.com/office/drawing/2014/main" id="{A4DB6C39-F803-4FFD-A7E6-05CA3686AD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6644" y="3803706"/>
            <a:ext cx="5243206" cy="670312"/>
          </a:xfrm>
          <a:solidFill>
            <a:schemeClr val="bg1"/>
          </a:solidFill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fr-FR" sz="5400" cap="all" dirty="0">
                <a:ea typeface="+mn-ea"/>
                <a:cs typeface="+mn-cs"/>
              </a:defRPr>
            </a:lvl1pPr>
          </a:lstStyle>
          <a:p>
            <a:pPr marL="0"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fr-FR"/>
              <a:t>ChapteR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A62AA49F-A1FF-4E7E-98EA-1E21E559D16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03549" y="5847227"/>
            <a:ext cx="1064620" cy="20538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946911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4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05609C2-EB47-4789-B76E-70168BD46CB1}"/>
              </a:ext>
            </a:extLst>
          </p:cNvPr>
          <p:cNvSpPr/>
          <p:nvPr userDrawn="1"/>
        </p:nvSpPr>
        <p:spPr>
          <a:xfrm>
            <a:off x="6780213" y="0"/>
            <a:ext cx="541178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E61AB0-0310-46DB-A719-375F66070C9E}"/>
              </a:ext>
            </a:extLst>
          </p:cNvPr>
          <p:cNvSpPr/>
          <p:nvPr userDrawn="1"/>
        </p:nvSpPr>
        <p:spPr>
          <a:xfrm rot="5400000">
            <a:off x="-43527" y="1718131"/>
            <a:ext cx="3958773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C67949-E52C-4369-AF73-98517F6FD830}"/>
              </a:ext>
            </a:extLst>
          </p:cNvPr>
          <p:cNvSpPr/>
          <p:nvPr userDrawn="1"/>
        </p:nvSpPr>
        <p:spPr>
          <a:xfrm>
            <a:off x="1347537" y="3429000"/>
            <a:ext cx="3545428" cy="1638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E480FF-FBE7-4D15-87ED-F85E1417FE94}"/>
              </a:ext>
            </a:extLst>
          </p:cNvPr>
          <p:cNvSpPr/>
          <p:nvPr userDrawn="1"/>
        </p:nvSpPr>
        <p:spPr>
          <a:xfrm rot="5400000">
            <a:off x="1874174" y="4891993"/>
            <a:ext cx="123373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4">
            <a:extLst>
              <a:ext uri="{FF2B5EF4-FFF2-40B4-BE49-F238E27FC236}">
                <a16:creationId xmlns:a16="http://schemas.microsoft.com/office/drawing/2014/main" id="{4D3A20E1-A815-432C-B567-85084600D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878" y="4484503"/>
            <a:ext cx="5179972" cy="166199"/>
          </a:xfrm>
        </p:spPr>
        <p:txBody>
          <a:bodyPr vert="horz" wrap="squar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/>
              <a:t>SPEAKER NAME</a:t>
            </a:r>
          </a:p>
        </p:txBody>
      </p:sp>
      <p:sp>
        <p:nvSpPr>
          <p:cNvPr id="14" name="Titre 11">
            <a:extLst>
              <a:ext uri="{FF2B5EF4-FFF2-40B4-BE49-F238E27FC236}">
                <a16:creationId xmlns:a16="http://schemas.microsoft.com/office/drawing/2014/main" id="{A4DB6C39-F803-4FFD-A7E6-05CA3686AD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6644" y="3803706"/>
            <a:ext cx="5243206" cy="670312"/>
          </a:xfrm>
          <a:solidFill>
            <a:schemeClr val="bg1"/>
          </a:solidFill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fr-FR" sz="5400" cap="all" dirty="0">
                <a:ea typeface="+mn-ea"/>
                <a:cs typeface="+mn-cs"/>
              </a:defRPr>
            </a:lvl1pPr>
          </a:lstStyle>
          <a:p>
            <a:pPr marL="0"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fr-FR"/>
              <a:t>ChapteR </a:t>
            </a:r>
            <a:r>
              <a:rPr lang="fr-FR" err="1"/>
              <a:t>title</a:t>
            </a:r>
            <a:endParaRPr lang="fr-FR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2633A29B-3DFA-4555-BBD5-14B2C29EAFF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03549" y="5847227"/>
            <a:ext cx="1064620" cy="20538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200306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4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CABD3CC-4019-4143-BC55-CD58E25C4902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406188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1406188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496A43F3-1638-47B6-907A-94CB99D8BE2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2170497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1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79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50B4531-4D23-4C43-ADEB-9371010B4151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35322"/>
            <a:ext cx="11406188" cy="347531"/>
          </a:xfrm>
        </p:spPr>
        <p:txBody>
          <a:bodyPr wrap="square" tIns="0" rIns="0" bIns="0" anchor="ctr" anchorCtr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C6DAA829-5547-40F9-942F-813F997975D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93832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1" userDrawn="1">
          <p15:clr>
            <a:srgbClr val="FBAE40"/>
          </p15:clr>
        </p15:guide>
        <p15:guide id="2" pos="2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4737B78-AC34-4D7B-B5AC-FD64A9F3E689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1406188" cy="31750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Font typeface="Arial" panose="020B0604020202020204" pitchFamily="34" charset="0"/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1B3604E6-6D07-46D9-866D-52428840AD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406188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E7BDB92C-2F15-489A-8B5F-24360073427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635970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1" userDrawn="1">
          <p15:clr>
            <a:srgbClr val="FBAE40"/>
          </p15:clr>
        </p15:guide>
        <p15:guide id="2" pos="2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8824316-ABB6-4FB8-AA0A-B35D8AEF5530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C33BFC7-F57B-4776-B54E-E8A6FD8E7D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35322"/>
            <a:ext cx="11406188" cy="347531"/>
          </a:xfrm>
        </p:spPr>
        <p:txBody>
          <a:bodyPr wrap="square" tIns="0" rIns="0" bIns="0" anchor="ctr" anchorCtr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38078295-22FA-4467-8CD2-FCC55D40A5F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620252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ile +2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29D26CF-B513-45EF-8CFE-D7A1F4B0C191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1FCC2F-DBB6-4087-A651-A570F4E62F0F}"/>
              </a:ext>
            </a:extLst>
          </p:cNvPr>
          <p:cNvSpPr/>
          <p:nvPr userDrawn="1"/>
        </p:nvSpPr>
        <p:spPr>
          <a:xfrm rot="16200000">
            <a:off x="1069839" y="977022"/>
            <a:ext cx="4356000" cy="55736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A65C82-12A6-42E3-AA7D-579706EBE6EE}"/>
              </a:ext>
            </a:extLst>
          </p:cNvPr>
          <p:cNvSpPr/>
          <p:nvPr userDrawn="1"/>
        </p:nvSpPr>
        <p:spPr>
          <a:xfrm rot="16200000">
            <a:off x="6781088" y="973844"/>
            <a:ext cx="4356000" cy="55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4"/>
            <a:ext cx="3778663" cy="402606"/>
          </a:xfrm>
        </p:spPr>
        <p:txBody>
          <a:bodyPr wrap="non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899" y="673100"/>
            <a:ext cx="1996039" cy="267766"/>
          </a:xfrm>
        </p:spPr>
        <p:txBody>
          <a:bodyPr vert="horz" lIns="91440" tIns="45720" rIns="0" bIns="0" rtlCol="0">
            <a:spAutoFit/>
          </a:bodyPr>
          <a:lstStyle>
            <a:lvl1pPr marL="0" indent="0">
              <a:buNone/>
              <a:defRPr lang="fr-FR" sz="1600" cap="all" dirty="0">
                <a:ea typeface="+mj-ea"/>
                <a:cs typeface="+mj-cs"/>
              </a:defRPr>
            </a:lvl1pPr>
          </a:lstStyle>
          <a:p>
            <a:pPr marL="228600" lvl="0" indent="-228600"/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20" name="Espace réservé du texte 4">
            <a:extLst>
              <a:ext uri="{FF2B5EF4-FFF2-40B4-BE49-F238E27FC236}">
                <a16:creationId xmlns:a16="http://schemas.microsoft.com/office/drawing/2014/main" id="{FD5DF21F-9A62-4A02-9294-77F8FED453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11658" y="2192277"/>
            <a:ext cx="5060950" cy="369332"/>
          </a:xfrm>
        </p:spPr>
        <p:txBody>
          <a:bodyPr lIns="0" tIns="0" rIns="0" bIns="0">
            <a:spAutoFit/>
          </a:bodyPr>
          <a:lstStyle>
            <a:lvl1pPr marL="0" indent="0" algn="l">
              <a:buNone/>
              <a:defRPr lang="fr-FR" sz="24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fr-FR"/>
              <a:t>TITLE STYLE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D4B7676-47AE-42F5-9CC5-0E214B02C1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7230" y="2184400"/>
            <a:ext cx="5081270" cy="369332"/>
          </a:xfrm>
        </p:spPr>
        <p:txBody>
          <a:bodyPr lIns="0" tIns="0" rIns="0" bIns="0">
            <a:spAutoFit/>
          </a:bodyPr>
          <a:lstStyle>
            <a:lvl1pPr marL="228600" marR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4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>
              <a:defRPr/>
            </a:lvl2pPr>
            <a:lvl3pPr marL="0" indent="0">
              <a:defRPr/>
            </a:lvl3pPr>
            <a:lvl4pPr marL="0" indent="0">
              <a:defRPr/>
            </a:lvl4pPr>
            <a:lvl5pPr marL="0" indent="0">
              <a:defRPr/>
            </a:lvl5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/>
              <a:t>TITLE STYLE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6B12DC33-4C59-4516-88A1-2E82B38D55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856" y="2801877"/>
            <a:ext cx="5060950" cy="709938"/>
          </a:xfrm>
        </p:spPr>
        <p:txBody>
          <a:bodyPr wrap="square" lIns="0" tIns="0" rIns="0" bIns="0">
            <a:spAutoFit/>
          </a:bodyPr>
          <a:lstStyle>
            <a:lvl1pPr marL="0" indent="0" algn="just">
              <a:buNone/>
              <a:defRPr kumimoji="0" lang="fr-FR" sz="16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182563" indent="-182563" algn="just">
              <a:defRPr lang="fr-FR" sz="14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 algn="just">
              <a:buFont typeface="BrownPro Light" panose="00010400010101010101" pitchFamily="50" charset="0"/>
              <a:buChar char="−"/>
              <a:defRPr lang="fr-FR" sz="12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DB61CCD6-CAC6-454E-85CF-98F8DF7E42A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410988" y="2801877"/>
            <a:ext cx="5060950" cy="709938"/>
          </a:xfrm>
        </p:spPr>
        <p:txBody>
          <a:bodyPr wrap="square" lIns="0" tIns="0" rIns="0" bIns="0">
            <a:spAutoFit/>
          </a:bodyPr>
          <a:lstStyle>
            <a:lvl1pPr marL="0" indent="0" algn="just">
              <a:buNone/>
              <a:defRPr kumimoji="0" lang="fr-FR" sz="16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182563" indent="-182563" algn="just">
              <a:defRPr lang="fr-FR" sz="14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 algn="just">
              <a:buFont typeface="BrownPro Light" panose="00010400010101010101" pitchFamily="50" charset="0"/>
              <a:buChar char="−"/>
              <a:defRPr lang="fr-FR" sz="12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0AD8B887-F9A5-4988-97C4-89BDC2A4319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10913986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ile +2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FB7B61E-30D5-4F43-B253-7BB16015650D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4"/>
            <a:ext cx="3778663" cy="402606"/>
          </a:xfrm>
        </p:spPr>
        <p:txBody>
          <a:bodyPr wrap="non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899" y="673100"/>
            <a:ext cx="1996039" cy="267766"/>
          </a:xfrm>
        </p:spPr>
        <p:txBody>
          <a:bodyPr vert="horz" lIns="91440" tIns="45720" rIns="0" bIns="0" rtlCol="0">
            <a:spAutoFit/>
          </a:bodyPr>
          <a:lstStyle>
            <a:lvl1pPr>
              <a:buFont typeface="Arial" panose="020B0604020202020204" pitchFamily="34" charset="0"/>
              <a:buNone/>
              <a:defRPr lang="fr-FR" sz="1600" cap="all" dirty="0">
                <a:ea typeface="+mj-ea"/>
                <a:cs typeface="+mj-cs"/>
              </a:defRPr>
            </a:lvl1pPr>
          </a:lstStyle>
          <a:p>
            <a:pPr marL="228600" lvl="0" indent="-228600"/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9462F9-7A19-4146-87D6-B6AC37717C88}"/>
              </a:ext>
            </a:extLst>
          </p:cNvPr>
          <p:cNvSpPr/>
          <p:nvPr userDrawn="1"/>
        </p:nvSpPr>
        <p:spPr>
          <a:xfrm rot="16200000">
            <a:off x="1069839" y="977022"/>
            <a:ext cx="4356000" cy="55736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B24DB5-5EEB-4E68-9B0C-080EFC1F8CCD}"/>
              </a:ext>
            </a:extLst>
          </p:cNvPr>
          <p:cNvSpPr/>
          <p:nvPr userDrawn="1"/>
        </p:nvSpPr>
        <p:spPr>
          <a:xfrm rot="16200000">
            <a:off x="6781088" y="973844"/>
            <a:ext cx="4356000" cy="55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space réservé du texte 4">
            <a:extLst>
              <a:ext uri="{FF2B5EF4-FFF2-40B4-BE49-F238E27FC236}">
                <a16:creationId xmlns:a16="http://schemas.microsoft.com/office/drawing/2014/main" id="{D4FACA16-5E1C-4AFA-B30C-0AEEADCBF6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11658" y="2192277"/>
            <a:ext cx="5060950" cy="369332"/>
          </a:xfrm>
        </p:spPr>
        <p:txBody>
          <a:bodyPr lIns="0" tIns="0" rIns="0" bIns="0">
            <a:spAutoFit/>
          </a:bodyPr>
          <a:lstStyle>
            <a:lvl1pPr marL="0" indent="0" algn="l">
              <a:buNone/>
              <a:defRPr lang="fr-FR" sz="24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fr-FR"/>
              <a:t>TITLE STYLE</a:t>
            </a:r>
          </a:p>
        </p:txBody>
      </p:sp>
      <p:sp>
        <p:nvSpPr>
          <p:cNvPr id="24" name="Espace réservé du texte 6">
            <a:extLst>
              <a:ext uri="{FF2B5EF4-FFF2-40B4-BE49-F238E27FC236}">
                <a16:creationId xmlns:a16="http://schemas.microsoft.com/office/drawing/2014/main" id="{747A42B0-A08A-4CB5-AE0E-97D61AB89E8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7230" y="2184400"/>
            <a:ext cx="5081270" cy="369332"/>
          </a:xfrm>
        </p:spPr>
        <p:txBody>
          <a:bodyPr lIns="0" tIns="0" rIns="0" bIns="0">
            <a:spAutoFit/>
          </a:bodyPr>
          <a:lstStyle>
            <a:lvl1pPr marL="228600" marR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4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>
              <a:defRPr/>
            </a:lvl2pPr>
            <a:lvl3pPr marL="0" indent="0">
              <a:defRPr/>
            </a:lvl3pPr>
            <a:lvl4pPr marL="0" indent="0">
              <a:defRPr/>
            </a:lvl4pPr>
            <a:lvl5pPr marL="0" indent="0">
              <a:defRPr/>
            </a:lvl5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/>
              <a:t>TITLE STYLE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15975B89-A79F-4732-8A53-B00DF50B571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856" y="2801877"/>
            <a:ext cx="5060950" cy="709938"/>
          </a:xfrm>
        </p:spPr>
        <p:txBody>
          <a:bodyPr wrap="square" lIns="0" tIns="0" rIns="0" bIns="0">
            <a:spAutoFit/>
          </a:bodyPr>
          <a:lstStyle>
            <a:lvl1pPr marL="0" indent="0" algn="just">
              <a:buNone/>
              <a:defRPr kumimoji="0" lang="fr-FR" sz="16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182563" indent="-182563" algn="just">
              <a:defRPr lang="fr-FR" sz="14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 algn="just">
              <a:buFont typeface="BrownPro Light" panose="00010400010101010101" pitchFamily="50" charset="0"/>
              <a:buChar char="−"/>
              <a:defRPr lang="fr-FR" sz="12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237F9DAA-7A1B-467A-B3C7-F0CE3E639B4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410988" y="2801877"/>
            <a:ext cx="5060950" cy="709938"/>
          </a:xfrm>
        </p:spPr>
        <p:txBody>
          <a:bodyPr wrap="square" lIns="0" tIns="0" rIns="0" bIns="0">
            <a:spAutoFit/>
          </a:bodyPr>
          <a:lstStyle>
            <a:lvl1pPr marL="0" indent="0" algn="just">
              <a:buNone/>
              <a:defRPr kumimoji="0" lang="fr-FR" sz="16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182563" indent="-182563" algn="just">
              <a:defRPr lang="fr-FR" sz="14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 algn="just">
              <a:buFont typeface="BrownPro Light" panose="00010400010101010101" pitchFamily="50" charset="0"/>
              <a:buChar char="−"/>
              <a:defRPr lang="fr-FR" sz="12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6CC3CC45-6E72-48BD-8921-6BCA30368CC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4081947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1" userDrawn="1">
          <p15:clr>
            <a:srgbClr val="FBAE40"/>
          </p15:clr>
        </p15:guide>
        <p15:guide id="2" pos="2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3">
            <a:extLst>
              <a:ext uri="{FF2B5EF4-FFF2-40B4-BE49-F238E27FC236}">
                <a16:creationId xmlns:a16="http://schemas.microsoft.com/office/drawing/2014/main" id="{BD58B3B2-DA34-4559-BE0F-20933C4D0D0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254439" y="3073727"/>
            <a:ext cx="3683123" cy="710547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5942596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le + larg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9BC41DC-AB8C-4BA1-A3FC-691F8E20990D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1FCC2F-DBB6-4087-A651-A570F4E62F0F}"/>
              </a:ext>
            </a:extLst>
          </p:cNvPr>
          <p:cNvSpPr/>
          <p:nvPr userDrawn="1"/>
        </p:nvSpPr>
        <p:spPr>
          <a:xfrm rot="16200000">
            <a:off x="4204464" y="-2055322"/>
            <a:ext cx="4253720" cy="117406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4"/>
            <a:ext cx="3778663" cy="402606"/>
          </a:xfrm>
        </p:spPr>
        <p:txBody>
          <a:bodyPr wrap="non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515608" cy="267766"/>
          </a:xfrm>
        </p:spPr>
        <p:txBody>
          <a:bodyPr vert="horz" wrap="none" lIns="91440" tIns="45720" rIns="0" bIns="0" rtlCol="0">
            <a:spAutoFit/>
          </a:bodyPr>
          <a:lstStyle>
            <a:lvl1pPr marL="0" indent="0">
              <a:buNone/>
              <a:defRPr lang="fr-FR" sz="1600" cap="all" dirty="0">
                <a:ea typeface="+mj-ea"/>
                <a:cs typeface="+mj-cs"/>
              </a:defRPr>
            </a:lvl1pPr>
          </a:lstStyle>
          <a:p>
            <a:pPr marL="228600" lvl="0" indent="-228600"/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9F3FB098-2469-44F8-B43A-0752BD4099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95836" y="2184400"/>
            <a:ext cx="10377170" cy="369332"/>
          </a:xfrm>
        </p:spPr>
        <p:txBody>
          <a:bodyPr wrap="square" lIns="0" tIns="0" rIns="0" bIns="0">
            <a:sp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4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>
              <a:defRPr/>
            </a:lvl2pPr>
            <a:lvl3pPr marL="0" indent="0">
              <a:defRPr/>
            </a:lvl3pPr>
            <a:lvl4pPr marL="0" indent="0">
              <a:defRPr/>
            </a:lvl4pPr>
            <a:lvl5pPr marL="0" indent="0">
              <a:defRPr/>
            </a:lvl5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/>
              <a:t>TITLE STYLE</a:t>
            </a: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D8080B8A-BB3D-4BD7-858A-95E72C74C58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95836" y="2801877"/>
            <a:ext cx="10373863" cy="7099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kumimoji="0" lang="fr-FR" sz="16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182563" indent="-182563">
              <a:defRPr lang="fr-FR" sz="14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63538" indent="-187325">
              <a:buFont typeface="BrownPro Light" panose="00010400010101010101" pitchFamily="50" charset="0"/>
              <a:buChar char="−"/>
              <a:tabLst>
                <a:tab pos="363538" algn="l"/>
              </a:tabLst>
              <a:defRPr lang="fr-FR" sz="12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3AA95B0A-2C2C-4407-A432-C840FB6A7DF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2516215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le + larg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AF712BB-CD2D-4667-B88F-E7E0184BFFB0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1FCC2F-DBB6-4087-A651-A570F4E62F0F}"/>
              </a:ext>
            </a:extLst>
          </p:cNvPr>
          <p:cNvSpPr/>
          <p:nvPr userDrawn="1"/>
        </p:nvSpPr>
        <p:spPr>
          <a:xfrm rot="16200000">
            <a:off x="4199651" y="-2050509"/>
            <a:ext cx="4253720" cy="11730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4"/>
            <a:ext cx="3778663" cy="402606"/>
          </a:xfrm>
        </p:spPr>
        <p:txBody>
          <a:bodyPr wrap="non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515608" cy="267766"/>
          </a:xfrm>
        </p:spPr>
        <p:txBody>
          <a:bodyPr vert="horz" wrap="none" lIns="91440" tIns="4572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lang="fr-FR" sz="1600" cap="all" dirty="0">
                <a:ea typeface="+mj-ea"/>
                <a:cs typeface="+mj-cs"/>
              </a:defRPr>
            </a:lvl1pPr>
          </a:lstStyle>
          <a:p>
            <a:pPr marL="228600" lvl="0" indent="-228600"/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F8DFEFA7-475C-48F0-BCCE-E99F4146CF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95836" y="2184400"/>
            <a:ext cx="10377170" cy="369332"/>
          </a:xfrm>
        </p:spPr>
        <p:txBody>
          <a:bodyPr wrap="square" lIns="0" tIns="0" rIns="0" bIns="0">
            <a:sp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400" b="1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>
              <a:defRPr/>
            </a:lvl2pPr>
            <a:lvl3pPr marL="0" indent="0">
              <a:defRPr/>
            </a:lvl3pPr>
            <a:lvl4pPr marL="0" indent="0">
              <a:defRPr/>
            </a:lvl4pPr>
            <a:lvl5pPr marL="0" indent="0">
              <a:defRPr/>
            </a:lvl5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/>
              <a:t>TITLE STYLE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A8085D1C-5F62-4106-82FF-A8948582A4B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95836" y="2801877"/>
            <a:ext cx="10373863" cy="7099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kumimoji="0" lang="fr-FR" sz="16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182563" indent="-182563">
              <a:defRPr lang="fr-FR" sz="14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63538" indent="-187325">
              <a:buFont typeface="BrownPro Light" panose="00010400010101010101" pitchFamily="50" charset="0"/>
              <a:buChar char="−"/>
              <a:tabLst>
                <a:tab pos="363538" algn="l"/>
              </a:tabLst>
              <a:defRPr lang="fr-FR" sz="1200" kern="1200" cap="none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9D996738-DAC0-4F1B-BC4A-C296DE51C4C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425582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 + TOP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F371D40-87CF-41C0-BAD7-B528BE8D0296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C01484-D957-486D-88DD-3388D5CB86D0}"/>
              </a:ext>
            </a:extLst>
          </p:cNvPr>
          <p:cNvSpPr/>
          <p:nvPr userDrawn="1"/>
        </p:nvSpPr>
        <p:spPr>
          <a:xfrm>
            <a:off x="0" y="4721346"/>
            <a:ext cx="11746828" cy="164360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3ABEC5-66E9-49AB-A6DF-1B2BEA8107F3}"/>
              </a:ext>
            </a:extLst>
          </p:cNvPr>
          <p:cNvSpPr/>
          <p:nvPr userDrawn="1"/>
        </p:nvSpPr>
        <p:spPr>
          <a:xfrm>
            <a:off x="0" y="1418059"/>
            <a:ext cx="11746828" cy="164360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2A12D8-869C-4111-AD0B-21BA391D598D}"/>
              </a:ext>
            </a:extLst>
          </p:cNvPr>
          <p:cNvSpPr/>
          <p:nvPr userDrawn="1"/>
        </p:nvSpPr>
        <p:spPr>
          <a:xfrm>
            <a:off x="362580" y="1719071"/>
            <a:ext cx="8675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r-FR" sz="5400"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latin typeface="+mj-lt"/>
                <a:ea typeface="+mj-ea"/>
                <a:cs typeface="+mj-cs"/>
              </a:rPr>
              <a:t>#1</a:t>
            </a:r>
            <a:endParaRPr lang="fr-FR" sz="1400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51C257-7750-442A-89F6-734152287A54}"/>
              </a:ext>
            </a:extLst>
          </p:cNvPr>
          <p:cNvSpPr/>
          <p:nvPr userDrawn="1"/>
        </p:nvSpPr>
        <p:spPr>
          <a:xfrm>
            <a:off x="322505" y="3425702"/>
            <a:ext cx="9476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r-FR" sz="5400"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latin typeface="+mj-lt"/>
                <a:ea typeface="+mj-ea"/>
                <a:cs typeface="+mj-cs"/>
              </a:rPr>
              <a:t>#2</a:t>
            </a:r>
            <a:endParaRPr lang="fr-FR" sz="1400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901E961-7D2B-4DB5-B542-5C7CA104C956}"/>
              </a:ext>
            </a:extLst>
          </p:cNvPr>
          <p:cNvSpPr/>
          <p:nvPr userDrawn="1"/>
        </p:nvSpPr>
        <p:spPr>
          <a:xfrm>
            <a:off x="316093" y="5132333"/>
            <a:ext cx="9605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r-FR" sz="5400"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latin typeface="+mj-lt"/>
                <a:ea typeface="+mj-ea"/>
                <a:cs typeface="+mj-cs"/>
              </a:rPr>
              <a:t>#3</a:t>
            </a:r>
            <a:endParaRPr lang="fr-FR" sz="1400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77F3FB16-2291-448F-AEFF-E8BE855591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3500" y="1746851"/>
            <a:ext cx="10415588" cy="256224"/>
          </a:xfr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800" b="1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/>
              <a:t>TITLE STYLE - TITLE STYLE - TITLE STYLE - TITLE STYLE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3A37EF72-99AB-493C-88CA-2295D83D06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33500" y="2110260"/>
            <a:ext cx="10415588" cy="6268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182563" indent="-182563">
              <a:defRPr lang="fr-FR" sz="12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>
              <a:buFont typeface="BrownPro Light" panose="00010400010101010101" pitchFamily="50" charset="0"/>
              <a:buChar char="−"/>
              <a:defRPr lang="fr-FR" sz="11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DDD8D24E-E1E4-4A37-90AE-0A239D83605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33500" y="3423250"/>
            <a:ext cx="10415588" cy="256224"/>
          </a:xfr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800" b="1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/>
              <a:t>TITLE STYLE - TITLE STYLE - TITLE STYLE - TITLE STYLE</a:t>
            </a: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D4C14FF6-D3E8-47C7-8746-6BD3E1E595F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333500" y="3786659"/>
            <a:ext cx="10415588" cy="6268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182563" indent="-182563">
              <a:defRPr lang="fr-FR" sz="12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>
              <a:buFont typeface="BrownPro Light" panose="00010400010101010101" pitchFamily="50" charset="0"/>
              <a:buChar char="−"/>
              <a:defRPr lang="fr-FR" sz="11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3" name="Espace réservé du texte 3">
            <a:extLst>
              <a:ext uri="{FF2B5EF4-FFF2-40B4-BE49-F238E27FC236}">
                <a16:creationId xmlns:a16="http://schemas.microsoft.com/office/drawing/2014/main" id="{29A0B022-3099-453D-8DB7-7C8C53293C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3500" y="5087927"/>
            <a:ext cx="10415588" cy="256224"/>
          </a:xfr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800" b="1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/>
              <a:t>TITLE STYLE - TITLE STYLE - TITLE STYLE - TITLE STYLE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C46DF5CA-0C4F-41E0-9EEF-F27B47B1B22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333500" y="5451336"/>
            <a:ext cx="10415588" cy="6268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182563" indent="-182563">
              <a:defRPr lang="fr-FR" sz="12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>
              <a:buFont typeface="BrownPro Light" panose="00010400010101010101" pitchFamily="50" charset="0"/>
              <a:buChar char="−"/>
              <a:defRPr lang="fr-FR" sz="11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5E866925-C57B-439C-AB05-E51922F1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35322"/>
            <a:ext cx="11406188" cy="347531"/>
          </a:xfrm>
        </p:spPr>
        <p:txBody>
          <a:bodyPr wrap="square" tIns="0" rIns="0" bIns="0" anchor="ctr" anchorCtr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E84398F5-FD73-4F37-A18F-828E6E15F44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2029711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 + TOP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D3254DFC-E8F5-4ADF-A536-D9CD0B644800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C01484-D957-486D-88DD-3388D5CB86D0}"/>
              </a:ext>
            </a:extLst>
          </p:cNvPr>
          <p:cNvSpPr/>
          <p:nvPr userDrawn="1"/>
        </p:nvSpPr>
        <p:spPr>
          <a:xfrm>
            <a:off x="0" y="4721346"/>
            <a:ext cx="11746828" cy="164360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3ABEC5-66E9-49AB-A6DF-1B2BEA8107F3}"/>
              </a:ext>
            </a:extLst>
          </p:cNvPr>
          <p:cNvSpPr/>
          <p:nvPr userDrawn="1"/>
        </p:nvSpPr>
        <p:spPr>
          <a:xfrm>
            <a:off x="0" y="1418059"/>
            <a:ext cx="11746828" cy="164360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06FEAB-A4B6-4A35-9C6C-123F40C6D36F}"/>
              </a:ext>
            </a:extLst>
          </p:cNvPr>
          <p:cNvSpPr/>
          <p:nvPr userDrawn="1"/>
        </p:nvSpPr>
        <p:spPr>
          <a:xfrm>
            <a:off x="362580" y="1719071"/>
            <a:ext cx="8675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r-FR" sz="5400"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latin typeface="+mj-lt"/>
                <a:ea typeface="+mj-ea"/>
                <a:cs typeface="+mj-cs"/>
              </a:rPr>
              <a:t>#1</a:t>
            </a:r>
            <a:endParaRPr lang="fr-FR" sz="1400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0CDD32A-4B82-4A96-9B99-2DDE92232730}"/>
              </a:ext>
            </a:extLst>
          </p:cNvPr>
          <p:cNvSpPr/>
          <p:nvPr userDrawn="1"/>
        </p:nvSpPr>
        <p:spPr>
          <a:xfrm>
            <a:off x="322505" y="3425702"/>
            <a:ext cx="9476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r-FR" sz="5400"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latin typeface="+mj-lt"/>
                <a:ea typeface="+mj-ea"/>
                <a:cs typeface="+mj-cs"/>
              </a:rPr>
              <a:t>#2</a:t>
            </a:r>
            <a:endParaRPr lang="fr-FR" sz="1400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7A265A-C99C-469B-A5D9-973454565157}"/>
              </a:ext>
            </a:extLst>
          </p:cNvPr>
          <p:cNvSpPr/>
          <p:nvPr userDrawn="1"/>
        </p:nvSpPr>
        <p:spPr>
          <a:xfrm>
            <a:off x="316093" y="5132333"/>
            <a:ext cx="9605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r-FR" sz="5400"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latin typeface="+mj-lt"/>
                <a:ea typeface="+mj-ea"/>
                <a:cs typeface="+mj-cs"/>
              </a:rPr>
              <a:t>#3</a:t>
            </a:r>
            <a:endParaRPr lang="fr-FR" sz="1400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CBE1ECFA-2779-4A05-85CA-650A2FB339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33500" y="1746851"/>
            <a:ext cx="10415588" cy="249299"/>
          </a:xfr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/>
              <a:t>TITLE STYLE - TITLE STYLE - TITLE STYLE - TITLE STYLE</a:t>
            </a:r>
          </a:p>
        </p:txBody>
      </p:sp>
      <p:sp>
        <p:nvSpPr>
          <p:cNvPr id="23" name="Espace réservé du texte 3">
            <a:extLst>
              <a:ext uri="{FF2B5EF4-FFF2-40B4-BE49-F238E27FC236}">
                <a16:creationId xmlns:a16="http://schemas.microsoft.com/office/drawing/2014/main" id="{D9FEB9C9-7211-4C24-8850-6C9E8B211D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33500" y="2110260"/>
            <a:ext cx="10415588" cy="6268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182563" indent="-182563">
              <a:defRPr lang="fr-FR" sz="12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>
              <a:buFont typeface="BrownPro Light" panose="00010400010101010101" pitchFamily="50" charset="0"/>
              <a:buChar char="−"/>
              <a:defRPr lang="fr-FR" sz="11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67640509-0CE3-4EAF-9A93-0E97EF6472A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33500" y="3423250"/>
            <a:ext cx="10415588" cy="249299"/>
          </a:xfr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/>
              <a:t>TITLE STYLE - TITLE STYLE - TITLE STYLE - TITLE STYLE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D40F74E5-BAD4-4A71-8D3D-39C56B3B34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333500" y="3786659"/>
            <a:ext cx="10415588" cy="6268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182563" indent="-182563">
              <a:defRPr lang="fr-FR" sz="12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>
              <a:buFont typeface="BrownPro Light" panose="00010400010101010101" pitchFamily="50" charset="0"/>
              <a:buChar char="−"/>
              <a:defRPr lang="fr-FR" sz="11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B7F838E1-8939-48E1-A1BA-BC9A0658D83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33500" y="5087927"/>
            <a:ext cx="10415588" cy="249299"/>
          </a:xfr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/>
              <a:t>TITLE STYLE - TITLE STYLE - TITLE STYLE - TITLE STYLE</a:t>
            </a:r>
          </a:p>
        </p:txBody>
      </p:sp>
      <p:sp>
        <p:nvSpPr>
          <p:cNvPr id="27" name="Espace réservé du texte 3">
            <a:extLst>
              <a:ext uri="{FF2B5EF4-FFF2-40B4-BE49-F238E27FC236}">
                <a16:creationId xmlns:a16="http://schemas.microsoft.com/office/drawing/2014/main" id="{374083DA-5B89-4EF9-8922-E81594E7E8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333500" y="5451336"/>
            <a:ext cx="10415588" cy="62683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182563" indent="-182563">
              <a:defRPr lang="fr-FR" sz="12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355600" indent="-173038">
              <a:buFont typeface="BrownPro Light" panose="00010400010101010101" pitchFamily="50" charset="0"/>
              <a:buChar char="−"/>
              <a:defRPr lang="fr-FR" sz="1100" kern="1200" cap="none" baseline="0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>
              <a:defRPr lang="fr-FR" sz="12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>
              <a:defRPr lang="fr-FR" sz="12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4BCE687D-2270-4FF4-8CAA-2A5339DB3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35322"/>
            <a:ext cx="11406188" cy="347531"/>
          </a:xfrm>
        </p:spPr>
        <p:txBody>
          <a:bodyPr wrap="square" tIns="0" rIns="0" bIns="0" anchor="ctr" anchorCtr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DA23946D-D8F0-4CFD-A962-D9313586F08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998147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l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10180C71-A5F4-4C56-A161-98783CD08B35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3" name="Espace réservé pour une image  4">
            <a:extLst>
              <a:ext uri="{FF2B5EF4-FFF2-40B4-BE49-F238E27FC236}">
                <a16:creationId xmlns:a16="http://schemas.microsoft.com/office/drawing/2014/main" id="{CD66791F-2E29-491E-9264-E4DA2614717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80213" y="0"/>
            <a:ext cx="5411787" cy="6858000"/>
          </a:xfrm>
          <a:solidFill>
            <a:schemeClr val="bg2">
              <a:lumMod val="90000"/>
            </a:schemeClr>
          </a:solidFill>
        </p:spPr>
        <p:txBody>
          <a:bodyPr bIns="792000"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Picture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553"/>
            <a:ext cx="5932488" cy="448772"/>
          </a:xfrm>
        </p:spPr>
        <p:txBody>
          <a:bodyPr wrap="square" tIns="3600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5932488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BF1DAE-23BA-4606-B548-909B9C43A9BE}"/>
              </a:ext>
            </a:extLst>
          </p:cNvPr>
          <p:cNvSpPr txBox="1"/>
          <p:nvPr userDrawn="1"/>
        </p:nvSpPr>
        <p:spPr>
          <a:xfrm>
            <a:off x="11687175" y="6541295"/>
            <a:ext cx="417308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>
              <a:defRPr sz="1000">
                <a:solidFill>
                  <a:schemeClr val="tx2"/>
                </a:solidFill>
              </a:defRPr>
            </a:lvl1pPr>
          </a:lstStyle>
          <a:p>
            <a:pPr lvl="0"/>
            <a:fld id="{EA246E26-667E-40BA-BF21-3C420D45F59B}" type="slidenum">
              <a:rPr lang="fr-FR" smtClean="0">
                <a:solidFill>
                  <a:schemeClr val="bg1"/>
                </a:solidFill>
              </a:rPr>
              <a:pPr lvl="0"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4C622DAD-97C3-408E-9402-F54204DA7EB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193677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44" userDrawn="1">
          <p15:clr>
            <a:srgbClr val="FBAE40"/>
          </p15:clr>
        </p15:guide>
        <p15:guide id="2" pos="4271" userDrawn="1">
          <p15:clr>
            <a:srgbClr val="F26B43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l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4F1D638-A8E2-49C3-A454-D5EBC28CEA64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3" name="Espace réservé pour une image  4">
            <a:extLst>
              <a:ext uri="{FF2B5EF4-FFF2-40B4-BE49-F238E27FC236}">
                <a16:creationId xmlns:a16="http://schemas.microsoft.com/office/drawing/2014/main" id="{CD66791F-2E29-491E-9264-E4DA2614717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80213" y="0"/>
            <a:ext cx="5411787" cy="6858000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4"/>
            <a:ext cx="6076950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6076950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Font typeface="Arial" panose="020B0604020202020204" pitchFamily="34" charset="0"/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B50DC9-DF4E-4635-AC25-7078681889EF}"/>
              </a:ext>
            </a:extLst>
          </p:cNvPr>
          <p:cNvSpPr txBox="1"/>
          <p:nvPr userDrawn="1"/>
        </p:nvSpPr>
        <p:spPr>
          <a:xfrm>
            <a:off x="11687175" y="6541295"/>
            <a:ext cx="422276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>
              <a:defRPr sz="1000">
                <a:solidFill>
                  <a:schemeClr val="tx2"/>
                </a:solidFill>
              </a:defRPr>
            </a:lvl1pPr>
          </a:lstStyle>
          <a:p>
            <a:pPr lvl="0"/>
            <a:fld id="{EA246E26-667E-40BA-BF21-3C420D45F59B}" type="slidenum">
              <a:rPr lang="fr-FR" smtClean="0">
                <a:solidFill>
                  <a:schemeClr val="bg1"/>
                </a:solidFill>
              </a:rPr>
              <a:pPr lvl="0"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CED2DD36-9998-4997-8038-B99B1305A78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906131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44" userDrawn="1">
          <p15:clr>
            <a:srgbClr val="FBAE40"/>
          </p15:clr>
        </p15:guide>
        <p15:guide id="2" pos="4271" userDrawn="1">
          <p15:clr>
            <a:srgbClr val="F26B43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le + pict 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1935E16-C4B6-4644-B176-FE159C0A6D8F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12F9D7-ED54-49E4-AE76-EB050240FE49}"/>
              </a:ext>
            </a:extLst>
          </p:cNvPr>
          <p:cNvSpPr/>
          <p:nvPr userDrawn="1"/>
        </p:nvSpPr>
        <p:spPr>
          <a:xfrm>
            <a:off x="6781800" y="0"/>
            <a:ext cx="5410200" cy="6858000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4"/>
            <a:ext cx="6076950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6076950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17" name="Espace réservé pour une image  4">
            <a:extLst>
              <a:ext uri="{FF2B5EF4-FFF2-40B4-BE49-F238E27FC236}">
                <a16:creationId xmlns:a16="http://schemas.microsoft.com/office/drawing/2014/main" id="{C174AB10-9878-4B3C-AFC6-AA00EFB0166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67599" y="774700"/>
            <a:ext cx="4038602" cy="5308600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524E36-25E3-4615-B27F-6C9FAAF9B924}"/>
              </a:ext>
            </a:extLst>
          </p:cNvPr>
          <p:cNvSpPr txBox="1"/>
          <p:nvPr userDrawn="1"/>
        </p:nvSpPr>
        <p:spPr>
          <a:xfrm>
            <a:off x="11687174" y="6541295"/>
            <a:ext cx="50482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>
              <a:defRPr sz="1000">
                <a:solidFill>
                  <a:schemeClr val="tx2"/>
                </a:solidFill>
              </a:defRPr>
            </a:lvl1pPr>
          </a:lstStyle>
          <a:p>
            <a:pPr lvl="0"/>
            <a:fld id="{EA246E26-667E-40BA-BF21-3C420D45F59B}" type="slidenum">
              <a:rPr lang="fr-FR" smtClean="0"/>
              <a:pPr lvl="0"/>
              <a:t>‹#›</a:t>
            </a:fld>
            <a:endParaRPr lang="fr-FR"/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34864C3F-48F4-4B81-9328-E19B18A87D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1698422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44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le + pict 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61728C6-4560-4667-8637-37284751F9C0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12F9D7-ED54-49E4-AE76-EB050240FE49}"/>
              </a:ext>
            </a:extLst>
          </p:cNvPr>
          <p:cNvSpPr/>
          <p:nvPr userDrawn="1"/>
        </p:nvSpPr>
        <p:spPr>
          <a:xfrm>
            <a:off x="6781800" y="0"/>
            <a:ext cx="5410200" cy="6858000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6076950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6076950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17" name="Espace réservé pour une image  4">
            <a:extLst>
              <a:ext uri="{FF2B5EF4-FFF2-40B4-BE49-F238E27FC236}">
                <a16:creationId xmlns:a16="http://schemas.microsoft.com/office/drawing/2014/main" id="{C174AB10-9878-4B3C-AFC6-AA00EFB0166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67599" y="774700"/>
            <a:ext cx="4038602" cy="5308600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8E7505-E743-4784-B0FA-D358CC619C86}"/>
              </a:ext>
            </a:extLst>
          </p:cNvPr>
          <p:cNvSpPr txBox="1"/>
          <p:nvPr userDrawn="1"/>
        </p:nvSpPr>
        <p:spPr>
          <a:xfrm>
            <a:off x="11687175" y="6541295"/>
            <a:ext cx="351378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>
              <a:defRPr sz="1000">
                <a:solidFill>
                  <a:schemeClr val="tx2"/>
                </a:solidFill>
              </a:defRPr>
            </a:lvl1pPr>
          </a:lstStyle>
          <a:p>
            <a:pPr lvl="0"/>
            <a:fld id="{EA246E26-667E-40BA-BF21-3C420D45F59B}" type="slidenum">
              <a:rPr lang="fr-FR" smtClean="0">
                <a:solidFill>
                  <a:schemeClr val="tx2"/>
                </a:solidFill>
              </a:rPr>
              <a:pPr lvl="0"/>
              <a:t>‹#›</a:t>
            </a:fld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1F0FA761-C400-4675-91D0-5EDC83CED02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30315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4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le + 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FC11E1CA-F20E-4752-A8E2-33B32981640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5767" y="1451454"/>
            <a:ext cx="10160466" cy="3336654"/>
          </a:xfrm>
          <a:solidFill>
            <a:schemeClr val="bg2">
              <a:lumMod val="90000"/>
            </a:schemeClr>
          </a:solidFill>
        </p:spPr>
        <p:txBody>
          <a:bodyPr vert="horz" lIns="0" tIns="0" rIns="0" bIns="792000" rtlCol="0" anchor="ctr" anchorCtr="0">
            <a:normAutofit/>
          </a:bodyPr>
          <a:lstStyle>
            <a:lvl1pPr>
              <a:defRPr lang="fr-FR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91269F-2A8F-4F0B-AC4B-7DB62D0E6642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1406188" cy="31750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57F6F6FF-CFD2-4797-B721-80625CABBF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406188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5453134E-90C8-45AE-95FF-9D7F2E8923D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1103013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le + 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A801E60-2CE4-4990-AC5F-25B841B7544F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FC11E1CA-F20E-4752-A8E2-33B32981640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5767" y="1451454"/>
            <a:ext cx="10160466" cy="3336654"/>
          </a:xfrm>
          <a:solidFill>
            <a:schemeClr val="bg2">
              <a:lumMod val="90000"/>
            </a:schemeClr>
          </a:solidFill>
        </p:spPr>
        <p:txBody>
          <a:bodyPr lIns="0" tIns="0" rIns="0" bIns="792000"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1406188" cy="31750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A26D1D31-A7B3-4359-8A69-36B76D7D5A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406188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3B7A487C-94FC-4EE9-AE1E-53490DD0C00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2671416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medall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80132813-B036-4E41-9744-77BD5D0F54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3960" y="2926960"/>
            <a:ext cx="1004080" cy="100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203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le + 4 z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58B7899-D615-4486-BE09-F80B2D088EF0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1116F0-C431-4CC1-A777-86E4E7D1E259}"/>
              </a:ext>
            </a:extLst>
          </p:cNvPr>
          <p:cNvSpPr/>
          <p:nvPr userDrawn="1"/>
        </p:nvSpPr>
        <p:spPr>
          <a:xfrm>
            <a:off x="1113269" y="4415479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278813-1CF8-454A-A472-97CB8888F1B2}"/>
              </a:ext>
            </a:extLst>
          </p:cNvPr>
          <p:cNvSpPr/>
          <p:nvPr userDrawn="1"/>
        </p:nvSpPr>
        <p:spPr>
          <a:xfrm>
            <a:off x="3703596" y="4415478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65ACB3-7380-4C24-A52B-4E9DBA3269A0}"/>
              </a:ext>
            </a:extLst>
          </p:cNvPr>
          <p:cNvSpPr/>
          <p:nvPr userDrawn="1"/>
        </p:nvSpPr>
        <p:spPr>
          <a:xfrm>
            <a:off x="6281278" y="4415479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D2E2FBD-B080-4444-9E15-5C40669DBA8A}"/>
              </a:ext>
            </a:extLst>
          </p:cNvPr>
          <p:cNvSpPr/>
          <p:nvPr userDrawn="1"/>
        </p:nvSpPr>
        <p:spPr>
          <a:xfrm>
            <a:off x="8869649" y="4422045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406188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1406188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26" name="Espace réservé pour une image  3">
            <a:extLst>
              <a:ext uri="{FF2B5EF4-FFF2-40B4-BE49-F238E27FC236}">
                <a16:creationId xmlns:a16="http://schemas.microsoft.com/office/drawing/2014/main" id="{84CC5B69-F3CD-43A9-B8AC-B6A9EC77F4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08197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7" name="Espace réservé pour une image  3">
            <a:extLst>
              <a:ext uri="{FF2B5EF4-FFF2-40B4-BE49-F238E27FC236}">
                <a16:creationId xmlns:a16="http://schemas.microsoft.com/office/drawing/2014/main" id="{316B3F0A-02D8-4C88-A2E1-28B4DB96DE1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69649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8" name="Espace réservé pour une image  3">
            <a:extLst>
              <a:ext uri="{FF2B5EF4-FFF2-40B4-BE49-F238E27FC236}">
                <a16:creationId xmlns:a16="http://schemas.microsoft.com/office/drawing/2014/main" id="{64D2FFA6-57F2-4999-B784-3F14045A31A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81278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9" name="Espace réservé pour une image  3">
            <a:extLst>
              <a:ext uri="{FF2B5EF4-FFF2-40B4-BE49-F238E27FC236}">
                <a16:creationId xmlns:a16="http://schemas.microsoft.com/office/drawing/2014/main" id="{28D1C2D5-7E0F-4D80-8390-AD4FED3C484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703596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6B10EC32-E268-4DA3-84D8-69D3C1F4B54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10881161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le + 4 z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FAD1FAF-4BEB-4D86-BD7A-5EAED070B76C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1116F0-C431-4CC1-A777-86E4E7D1E259}"/>
              </a:ext>
            </a:extLst>
          </p:cNvPr>
          <p:cNvSpPr/>
          <p:nvPr userDrawn="1"/>
        </p:nvSpPr>
        <p:spPr>
          <a:xfrm>
            <a:off x="1113269" y="4415479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278813-1CF8-454A-A472-97CB8888F1B2}"/>
              </a:ext>
            </a:extLst>
          </p:cNvPr>
          <p:cNvSpPr/>
          <p:nvPr userDrawn="1"/>
        </p:nvSpPr>
        <p:spPr>
          <a:xfrm>
            <a:off x="3703596" y="4415478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65ACB3-7380-4C24-A52B-4E9DBA3269A0}"/>
              </a:ext>
            </a:extLst>
          </p:cNvPr>
          <p:cNvSpPr/>
          <p:nvPr userDrawn="1"/>
        </p:nvSpPr>
        <p:spPr>
          <a:xfrm>
            <a:off x="6281278" y="4415479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D2E2FBD-B080-4444-9E15-5C40669DBA8A}"/>
              </a:ext>
            </a:extLst>
          </p:cNvPr>
          <p:cNvSpPr/>
          <p:nvPr userDrawn="1"/>
        </p:nvSpPr>
        <p:spPr>
          <a:xfrm>
            <a:off x="8869649" y="4422045"/>
            <a:ext cx="240176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406188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1406188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26" name="Espace réservé pour une image  3">
            <a:extLst>
              <a:ext uri="{FF2B5EF4-FFF2-40B4-BE49-F238E27FC236}">
                <a16:creationId xmlns:a16="http://schemas.microsoft.com/office/drawing/2014/main" id="{84CC5B69-F3CD-43A9-B8AC-B6A9EC77F4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08197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7" name="Espace réservé pour une image  3">
            <a:extLst>
              <a:ext uri="{FF2B5EF4-FFF2-40B4-BE49-F238E27FC236}">
                <a16:creationId xmlns:a16="http://schemas.microsoft.com/office/drawing/2014/main" id="{316B3F0A-02D8-4C88-A2E1-28B4DB96DE1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69649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8" name="Espace réservé pour une image  3">
            <a:extLst>
              <a:ext uri="{FF2B5EF4-FFF2-40B4-BE49-F238E27FC236}">
                <a16:creationId xmlns:a16="http://schemas.microsoft.com/office/drawing/2014/main" id="{64D2FFA6-57F2-4999-B784-3F14045A31A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81278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9" name="Espace réservé pour une image  3">
            <a:extLst>
              <a:ext uri="{FF2B5EF4-FFF2-40B4-BE49-F238E27FC236}">
                <a16:creationId xmlns:a16="http://schemas.microsoft.com/office/drawing/2014/main" id="{28D1C2D5-7E0F-4D80-8390-AD4FED3C484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703596" y="1375790"/>
            <a:ext cx="2401766" cy="3039656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814F3520-38F6-4028-9352-8236119A244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743334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01" userDrawn="1">
          <p15:clr>
            <a:srgbClr val="FBAE40"/>
          </p15:clr>
        </p15:guide>
        <p15:guide id="2" pos="279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ld: title, subtitle + 3 z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4C41752-D0CB-4B43-A758-C073FBFEA8D0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1116F0-C431-4CC1-A777-86E4E7D1E259}"/>
              </a:ext>
            </a:extLst>
          </p:cNvPr>
          <p:cNvSpPr/>
          <p:nvPr userDrawn="1"/>
        </p:nvSpPr>
        <p:spPr>
          <a:xfrm>
            <a:off x="1113268" y="3294043"/>
            <a:ext cx="3254883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65ACB3-7380-4C24-A52B-4E9DBA3269A0}"/>
              </a:ext>
            </a:extLst>
          </p:cNvPr>
          <p:cNvSpPr/>
          <p:nvPr userDrawn="1"/>
        </p:nvSpPr>
        <p:spPr>
          <a:xfrm>
            <a:off x="4559829" y="3294043"/>
            <a:ext cx="3259954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D2E2FBD-B080-4444-9E15-5C40669DBA8A}"/>
              </a:ext>
            </a:extLst>
          </p:cNvPr>
          <p:cNvSpPr/>
          <p:nvPr userDrawn="1"/>
        </p:nvSpPr>
        <p:spPr>
          <a:xfrm>
            <a:off x="8006389" y="3300609"/>
            <a:ext cx="326502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406188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673100"/>
            <a:ext cx="11406188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26" name="Espace réservé pour une image  3">
            <a:extLst>
              <a:ext uri="{FF2B5EF4-FFF2-40B4-BE49-F238E27FC236}">
                <a16:creationId xmlns:a16="http://schemas.microsoft.com/office/drawing/2014/main" id="{84CC5B69-F3CD-43A9-B8AC-B6A9EC77F4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08196" y="1556945"/>
            <a:ext cx="3254883" cy="1773784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7" name="Espace réservé pour une image  3">
            <a:extLst>
              <a:ext uri="{FF2B5EF4-FFF2-40B4-BE49-F238E27FC236}">
                <a16:creationId xmlns:a16="http://schemas.microsoft.com/office/drawing/2014/main" id="{316B3F0A-02D8-4C88-A2E1-28B4DB96DE1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06389" y="1556945"/>
            <a:ext cx="3265026" cy="1773784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8" name="Espace réservé pour une image  3">
            <a:extLst>
              <a:ext uri="{FF2B5EF4-FFF2-40B4-BE49-F238E27FC236}">
                <a16:creationId xmlns:a16="http://schemas.microsoft.com/office/drawing/2014/main" id="{64D2FFA6-57F2-4999-B784-3F14045A31A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59829" y="1556945"/>
            <a:ext cx="3259954" cy="1773784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B0BDBCB5-4EAD-478F-A52C-1CD1553EE66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131544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  <p15:guide id="2" pos="7401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: title, subtitle + 3 z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3591097-8486-4802-88F2-B70DF2D7EDAD}"/>
              </a:ext>
            </a:extLst>
          </p:cNvPr>
          <p:cNvSpPr/>
          <p:nvPr userDrawn="1"/>
        </p:nvSpPr>
        <p:spPr>
          <a:xfrm rot="5400000">
            <a:off x="134447" y="326572"/>
            <a:ext cx="1175657" cy="5225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9395D52-6B69-41A8-A56C-A4B14819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85953-CCA4-4693-8D32-76A70D9A1FA6}"/>
              </a:ext>
            </a:extLst>
          </p:cNvPr>
          <p:cNvSpPr/>
          <p:nvPr userDrawn="1"/>
        </p:nvSpPr>
        <p:spPr>
          <a:xfrm>
            <a:off x="237281" y="318304"/>
            <a:ext cx="1151681" cy="677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0D884A-3217-4591-8C2E-555DED44C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6455"/>
            <a:ext cx="11045825" cy="402606"/>
          </a:xfrm>
        </p:spPr>
        <p:txBody>
          <a:bodyPr wrap="square" tIns="36000" rIns="0" bIns="0">
            <a:spAutoFit/>
          </a:bodyPr>
          <a:lstStyle>
            <a:lvl1pPr marL="0" algn="l" defTabSz="914400" rtl="0" eaLnBrk="1" latinLnBrk="0" hangingPunct="1">
              <a:defRPr lang="fr-FR" sz="2800" kern="1200" cap="all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MASTER TITLE STYLE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95568ECB-0870-45BD-BB2A-61697C1776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2899" y="673100"/>
            <a:ext cx="11045825" cy="267766"/>
          </a:xfrm>
        </p:spPr>
        <p:txBody>
          <a:bodyPr wrap="square" rIns="0" bIns="0">
            <a:spAutoFit/>
          </a:bodyPr>
          <a:lstStyle>
            <a:lvl1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2pPr>
            <a:lvl3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3pPr>
            <a:lvl4pPr marL="0" indent="0" algn="l" defTabSz="914400" rtl="0" eaLnBrk="1" latinLnBrk="0" hangingPunct="1">
              <a:buNone/>
              <a:defRPr lang="fr-FR" sz="1600" kern="1200" cap="all" dirty="0" smtClean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4pPr>
            <a:lvl5pPr marL="0" indent="0" algn="l" defTabSz="914400" rtl="0" eaLnBrk="1" latinLnBrk="0" hangingPunct="1">
              <a:buNone/>
              <a:defRPr lang="fr-FR" sz="1600" kern="1200" cap="all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5pPr>
          </a:lstStyle>
          <a:p>
            <a:r>
              <a:rPr lang="en-US" sz="1600" cap="all">
                <a:solidFill>
                  <a:schemeClr val="tx2"/>
                </a:solidFill>
                <a:ea typeface="+mj-ea"/>
                <a:cs typeface="+mj-cs"/>
              </a:rPr>
              <a:t>subtitle style</a:t>
            </a:r>
            <a:endParaRPr lang="fr-FR" sz="900" cap="all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998D39-69D7-43B4-A979-B41BA058148F}"/>
              </a:ext>
            </a:extLst>
          </p:cNvPr>
          <p:cNvSpPr/>
          <p:nvPr userDrawn="1"/>
        </p:nvSpPr>
        <p:spPr>
          <a:xfrm>
            <a:off x="1113268" y="3294043"/>
            <a:ext cx="3254883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6FEAE9-B356-4378-8B2F-A5B33E5CEE80}"/>
              </a:ext>
            </a:extLst>
          </p:cNvPr>
          <p:cNvSpPr/>
          <p:nvPr userDrawn="1"/>
        </p:nvSpPr>
        <p:spPr>
          <a:xfrm>
            <a:off x="4559829" y="3294043"/>
            <a:ext cx="3259954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406008B-A59B-4693-8AB5-E08E3D6E2849}"/>
              </a:ext>
            </a:extLst>
          </p:cNvPr>
          <p:cNvSpPr/>
          <p:nvPr userDrawn="1"/>
        </p:nvSpPr>
        <p:spPr>
          <a:xfrm>
            <a:off x="8006389" y="3300609"/>
            <a:ext cx="3265026" cy="1876511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space réservé pour une image  3">
            <a:extLst>
              <a:ext uri="{FF2B5EF4-FFF2-40B4-BE49-F238E27FC236}">
                <a16:creationId xmlns:a16="http://schemas.microsoft.com/office/drawing/2014/main" id="{FFB8DDED-48B2-42F7-85EE-793CEB8419A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08196" y="1556945"/>
            <a:ext cx="3254883" cy="1773784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6" name="Espace réservé pour une image  3">
            <a:extLst>
              <a:ext uri="{FF2B5EF4-FFF2-40B4-BE49-F238E27FC236}">
                <a16:creationId xmlns:a16="http://schemas.microsoft.com/office/drawing/2014/main" id="{04BD8E02-9026-4F78-A07C-B8DCB7E4AB1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06389" y="1556945"/>
            <a:ext cx="3265026" cy="1773784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27" name="Espace réservé pour une image  3">
            <a:extLst>
              <a:ext uri="{FF2B5EF4-FFF2-40B4-BE49-F238E27FC236}">
                <a16:creationId xmlns:a16="http://schemas.microsoft.com/office/drawing/2014/main" id="{B4D2B3DC-F1B6-4B7D-B5A8-4ADCEB1AB67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59829" y="1556945"/>
            <a:ext cx="3259954" cy="1773784"/>
          </a:xfrm>
          <a:solidFill>
            <a:schemeClr val="bg2">
              <a:lumMod val="90000"/>
            </a:schemeClr>
          </a:solidFill>
        </p:spPr>
        <p:txBody>
          <a:bodyPr vert="horz" lIns="91440" tIns="45720" rIns="91440" bIns="792000" rtlCol="0" anchor="ctr" anchorCtr="0">
            <a:normAutofit/>
          </a:bodyPr>
          <a:lstStyle>
            <a:lvl1pPr>
              <a:defRPr lang="fr-FR" sz="2000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fr-FR"/>
              <a:t>Picture</a:t>
            </a:r>
          </a:p>
        </p:txBody>
      </p:sp>
      <p:sp>
        <p:nvSpPr>
          <p:cNvPr id="3" name="Freeform 13">
            <a:extLst>
              <a:ext uri="{FF2B5EF4-FFF2-40B4-BE49-F238E27FC236}">
                <a16:creationId xmlns:a16="http://schemas.microsoft.com/office/drawing/2014/main" id="{7D49684B-F0BE-4A6A-BB08-C1A527267D0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42914" y="6539696"/>
            <a:ext cx="579238" cy="11174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962258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174" userDrawn="1">
          <p15:clr>
            <a:srgbClr val="FBAE40"/>
          </p15:clr>
        </p15:guide>
        <p15:guide id="2" pos="279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037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corporate presentation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8920F4-4C8E-475E-B58E-EAF5B4357C6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6797641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449986" y="1371600"/>
            <a:ext cx="9161364" cy="46954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GB" sz="2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corporate presentation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8920F4-4C8E-475E-B58E-EAF5B4357C6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690225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95400"/>
            <a:ext cx="5181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1295400"/>
            <a:ext cx="51816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537326"/>
            <a:ext cx="3556000" cy="320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51EED-CD62-7A4F-8AED-C8D0252BE5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4317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198" y="326143"/>
            <a:ext cx="11201795" cy="334101"/>
          </a:xfrm>
        </p:spPr>
        <p:txBody>
          <a:bodyPr/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4314285" y="1700217"/>
            <a:ext cx="3591982" cy="65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081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505058" y="1700217"/>
            <a:ext cx="3591982" cy="65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081" noProof="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8109582" y="1700217"/>
            <a:ext cx="3591982" cy="65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081" noProof="0" dirty="0">
              <a:solidFill>
                <a:schemeClr val="bg1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314285" y="1851442"/>
            <a:ext cx="3591982" cy="3845753"/>
          </a:xfrm>
        </p:spPr>
        <p:txBody>
          <a:bodyPr/>
          <a:lstStyle>
            <a:lvl1pPr>
              <a:spcAft>
                <a:spcPts val="544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544"/>
              </a:spcAft>
              <a:defRPr/>
            </a:lvl2pPr>
            <a:lvl3pPr marL="0" indent="0">
              <a:spcAft>
                <a:spcPts val="544"/>
              </a:spcAft>
              <a:buNone/>
              <a:defRPr/>
            </a:lvl3pPr>
            <a:lvl4pPr marL="163296" indent="-163296">
              <a:spcAft>
                <a:spcPts val="544"/>
              </a:spcAft>
              <a:buFont typeface="Arial" panose="020B0604020202020204" pitchFamily="34" charset="0"/>
              <a:buChar char="•"/>
              <a:defRPr lang="en-US" sz="907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0260" indent="-173360">
              <a:spcAft>
                <a:spcPts val="544"/>
              </a:spcAft>
              <a:defRPr baseline="0"/>
            </a:lvl5pPr>
            <a:lvl6pPr marL="350260" indent="-173360">
              <a:spcAft>
                <a:spcPts val="982"/>
              </a:spcAft>
              <a:buFont typeface="Verdana" panose="020B0604030504040204" pitchFamily="34" charset="0"/>
              <a:buChar char="−"/>
              <a:defRPr/>
            </a:lvl6pPr>
            <a:lvl7pPr marL="350260" indent="-173360">
              <a:spcAft>
                <a:spcPts val="982"/>
              </a:spcAft>
              <a:defRPr/>
            </a:lvl7pPr>
            <a:lvl8pPr marL="350260" indent="-173360">
              <a:spcAft>
                <a:spcPts val="982"/>
              </a:spcAft>
              <a:defRPr/>
            </a:lvl8pPr>
            <a:lvl9pPr marL="350260" indent="-173360">
              <a:spcAft>
                <a:spcPts val="982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marL="326592" lvl="3" indent="-163296" algn="l" defTabSz="898646" rtl="0" eaLnBrk="1" latinLnBrk="0" hangingPunct="1">
              <a:spcBef>
                <a:spcPts val="0"/>
              </a:spcBef>
              <a:spcAft>
                <a:spcPts val="544"/>
              </a:spcAft>
              <a:buClrTx/>
              <a:buSzPct val="100000"/>
              <a:buFont typeface="Verdana" panose="020B0604030504040204" pitchFamily="34" charset="0"/>
              <a:buChar char="−"/>
              <a:tabLst>
                <a:tab pos="4942550" algn="r"/>
              </a:tabLst>
            </a:pPr>
            <a:r>
              <a:rPr lang="en-US" noProof="0" dirty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5058" y="1851442"/>
            <a:ext cx="3591982" cy="3845753"/>
          </a:xfrm>
        </p:spPr>
        <p:txBody>
          <a:bodyPr/>
          <a:lstStyle>
            <a:lvl1pPr>
              <a:spcAft>
                <a:spcPts val="544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544"/>
              </a:spcAft>
              <a:defRPr/>
            </a:lvl2pPr>
            <a:lvl3pPr marL="0" indent="0">
              <a:spcAft>
                <a:spcPts val="544"/>
              </a:spcAft>
              <a:buNone/>
              <a:defRPr/>
            </a:lvl3pPr>
            <a:lvl4pPr marL="163296" indent="-163296">
              <a:spcAft>
                <a:spcPts val="544"/>
              </a:spcAft>
              <a:buFont typeface="Arial" panose="020B0604020202020204" pitchFamily="34" charset="0"/>
              <a:buChar char="•"/>
              <a:defRPr lang="en-US" sz="907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0260" indent="-173360">
              <a:spcAft>
                <a:spcPts val="544"/>
              </a:spcAft>
              <a:buFont typeface="Verdana" panose="020B0604030504040204" pitchFamily="34" charset="0"/>
              <a:buChar char="–"/>
              <a:defRPr baseline="0"/>
            </a:lvl5pPr>
            <a:lvl6pPr marL="350260" indent="-173360">
              <a:spcAft>
                <a:spcPts val="982"/>
              </a:spcAft>
              <a:buFont typeface="Verdana" panose="020B0604030504040204" pitchFamily="34" charset="0"/>
              <a:buChar char="−"/>
              <a:defRPr/>
            </a:lvl6pPr>
            <a:lvl7pPr marL="350260" indent="-173360">
              <a:spcAft>
                <a:spcPts val="982"/>
              </a:spcAft>
              <a:defRPr/>
            </a:lvl7pPr>
            <a:lvl8pPr marL="350260" indent="-173360">
              <a:spcAft>
                <a:spcPts val="982"/>
              </a:spcAft>
              <a:defRPr/>
            </a:lvl8pPr>
            <a:lvl9pPr marL="350260" indent="-173360">
              <a:spcAft>
                <a:spcPts val="982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marL="326592" lvl="3" indent="-163296" algn="l" defTabSz="898646" rtl="0" eaLnBrk="1" latinLnBrk="0" hangingPunct="1">
              <a:spcBef>
                <a:spcPts val="0"/>
              </a:spcBef>
              <a:spcAft>
                <a:spcPts val="544"/>
              </a:spcAft>
              <a:buClrTx/>
              <a:buSzPct val="100000"/>
              <a:buFont typeface="Verdana" panose="020B0604030504040204" pitchFamily="34" charset="0"/>
              <a:buChar char="−"/>
              <a:tabLst>
                <a:tab pos="4942550" algn="r"/>
              </a:tabLst>
            </a:pPr>
            <a:r>
              <a:rPr lang="en-US" noProof="0" dirty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8109582" y="1851442"/>
            <a:ext cx="3591982" cy="3845753"/>
          </a:xfrm>
        </p:spPr>
        <p:txBody>
          <a:bodyPr/>
          <a:lstStyle>
            <a:lvl1pPr>
              <a:spcAft>
                <a:spcPts val="544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544"/>
              </a:spcAft>
              <a:defRPr/>
            </a:lvl2pPr>
            <a:lvl3pPr marL="0" indent="0">
              <a:spcAft>
                <a:spcPts val="544"/>
              </a:spcAft>
              <a:buNone/>
              <a:defRPr/>
            </a:lvl3pPr>
            <a:lvl4pPr marL="163296" indent="-163296">
              <a:spcAft>
                <a:spcPts val="544"/>
              </a:spcAft>
              <a:buFont typeface="Arial" panose="020B0604020202020204" pitchFamily="34" charset="0"/>
              <a:buChar char="•"/>
              <a:defRPr lang="en-US" sz="907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0260" indent="-173360">
              <a:spcAft>
                <a:spcPts val="544"/>
              </a:spcAft>
              <a:defRPr baseline="0"/>
            </a:lvl5pPr>
            <a:lvl6pPr marL="350260" indent="-173360">
              <a:spcAft>
                <a:spcPts val="982"/>
              </a:spcAft>
              <a:buFont typeface="Verdana" panose="020B0604030504040204" pitchFamily="34" charset="0"/>
              <a:buChar char="−"/>
              <a:defRPr/>
            </a:lvl6pPr>
            <a:lvl7pPr marL="350260" indent="-173360">
              <a:spcAft>
                <a:spcPts val="982"/>
              </a:spcAft>
              <a:defRPr/>
            </a:lvl7pPr>
            <a:lvl8pPr marL="350260" indent="-173360">
              <a:spcAft>
                <a:spcPts val="982"/>
              </a:spcAft>
              <a:defRPr/>
            </a:lvl8pPr>
            <a:lvl9pPr marL="350260" indent="-173360">
              <a:spcAft>
                <a:spcPts val="982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marL="326592" lvl="3" indent="-163296" algn="l" defTabSz="898646" rtl="0" eaLnBrk="1" latinLnBrk="0" hangingPunct="1">
              <a:spcBef>
                <a:spcPts val="0"/>
              </a:spcBef>
              <a:spcAft>
                <a:spcPts val="544"/>
              </a:spcAft>
              <a:buClrTx/>
              <a:buSzPct val="100000"/>
              <a:buFont typeface="Verdana" panose="020B0604030504040204" pitchFamily="34" charset="0"/>
              <a:buChar char="−"/>
              <a:tabLst>
                <a:tab pos="4942550" algn="r"/>
              </a:tabLst>
            </a:pPr>
            <a:r>
              <a:rPr lang="en-US" noProof="0" dirty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94198" y="660243"/>
            <a:ext cx="1119434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14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72138757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medall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554F43E0-A2BC-4B7B-ADCB-82AC9044D2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3960" y="2926960"/>
            <a:ext cx="1004080" cy="100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639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+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35A5224D-E5CE-463B-96B1-9DE4D863F38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672263" cy="6858000"/>
          </a:xfrm>
          <a:solidFill>
            <a:schemeClr val="bg2">
              <a:lumMod val="90000"/>
            </a:schemeClr>
          </a:solidFill>
        </p:spPr>
        <p:txBody>
          <a:bodyPr lIns="0" tIns="0" rIns="0" bIns="1008000" anchor="t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Picture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6273AC-9CF2-455F-9ADC-0C97476E18CC}"/>
              </a:ext>
            </a:extLst>
          </p:cNvPr>
          <p:cNvSpPr/>
          <p:nvPr userDrawn="1"/>
        </p:nvSpPr>
        <p:spPr>
          <a:xfrm rot="5400000">
            <a:off x="4879181" y="2864676"/>
            <a:ext cx="6251864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71A36E-D1B9-4FB4-8B92-BCF0AEDA5FC1}"/>
              </a:ext>
            </a:extLst>
          </p:cNvPr>
          <p:cNvSpPr/>
          <p:nvPr userDrawn="1"/>
        </p:nvSpPr>
        <p:spPr>
          <a:xfrm>
            <a:off x="7645400" y="1053371"/>
            <a:ext cx="711200" cy="5058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AA553AD1-E516-4F59-B7E6-2CD2B52051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39781" y="1448969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Title</a:t>
            </a:r>
            <a:r>
              <a:rPr lang="fr-FR"/>
              <a:t> part one</a:t>
            </a:r>
            <a:endParaRPr kumimoji="0" lang="fr-FR" sz="1200" b="0" i="0" u="none" strike="noStrike" kern="1200" cap="all" spc="0" normalizeH="0" baseline="0" noProof="0">
              <a:ln>
                <a:noFill/>
              </a:ln>
              <a:gradFill>
                <a:gsLst>
                  <a:gs pos="0">
                    <a:srgbClr val="EFCC94"/>
                  </a:gs>
                  <a:gs pos="100000">
                    <a:srgbClr val="A4825A"/>
                  </a:gs>
                </a:gsLst>
                <a:lin ang="2700000" scaled="1"/>
              </a:gradFill>
              <a:effectLst/>
              <a:uLnTx/>
              <a:uFillTx/>
              <a:latin typeface="BrownPro"/>
              <a:ea typeface="+mn-ea"/>
              <a:cs typeface="+mn-cs"/>
            </a:endParaRPr>
          </a:p>
        </p:txBody>
      </p:sp>
      <p:sp>
        <p:nvSpPr>
          <p:cNvPr id="15" name="Espace réservé du texte 28">
            <a:extLst>
              <a:ext uri="{FF2B5EF4-FFF2-40B4-BE49-F238E27FC236}">
                <a16:creationId xmlns:a16="http://schemas.microsoft.com/office/drawing/2014/main" id="{4B9E1813-E3D5-472C-BB69-C919A75C90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9781" y="1798045"/>
            <a:ext cx="1120371" cy="166199"/>
          </a:xfrm>
        </p:spPr>
        <p:txBody>
          <a:bodyPr wrap="none" lIns="0" tIns="0" rIns="0" bIns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kern="1200" cap="all" spc="0" normalizeH="0" baseline="0" dirty="0" smtClean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kumimoji="0" lang="fr-FR" sz="1200" b="0" i="0" u="none" strike="noStrike" kern="1200" cap="all" spc="0" normalizeH="0" baseline="0" dirty="0" smtClean="0">
                <a:ln>
                  <a:noFill/>
                </a:ln>
                <a:gradFill>
                  <a:gsLst>
                    <a:gs pos="0">
                      <a:srgbClr val="EFCC94"/>
                    </a:gs>
                    <a:gs pos="100000">
                      <a:srgbClr val="A4825A"/>
                    </a:gs>
                  </a:gsLst>
                  <a:lin ang="2700000" scaled="1"/>
                </a:gradFill>
                <a:effectLst/>
                <a:uLnTx/>
                <a:uFillTx/>
                <a:latin typeface="BrownPro"/>
                <a:ea typeface="+mn-ea"/>
                <a:cs typeface="+mn-cs"/>
              </a:defRPr>
            </a:lvl2pPr>
            <a:lvl3pPr marL="914400" indent="0">
              <a:buNone/>
              <a:defRPr kumimoji="0" lang="fr-FR" sz="1200" b="0" i="0" u="none" strike="noStrike" kern="1200" cap="all" spc="0" normalizeH="0" baseline="0" dirty="0" smtClean="0">
                <a:ln>
                  <a:noFill/>
                </a:ln>
                <a:gradFill>
                  <a:gsLst>
                    <a:gs pos="0">
                      <a:srgbClr val="EFCC94"/>
                    </a:gs>
                    <a:gs pos="100000">
                      <a:srgbClr val="A4825A"/>
                    </a:gs>
                  </a:gsLst>
                  <a:lin ang="2700000" scaled="1"/>
                </a:gradFill>
                <a:effectLst/>
                <a:uLnTx/>
                <a:uFillTx/>
                <a:latin typeface="BrownPro"/>
                <a:ea typeface="+mn-ea"/>
                <a:cs typeface="+mn-cs"/>
              </a:defRPr>
            </a:lvl3pPr>
            <a:lvl4pPr marL="1371600" indent="0">
              <a:buNone/>
              <a:defRPr kumimoji="0" lang="fr-FR" sz="1200" b="0" i="0" u="none" strike="noStrike" kern="1200" cap="all" spc="0" normalizeH="0" baseline="0" dirty="0" smtClean="0">
                <a:ln>
                  <a:noFill/>
                </a:ln>
                <a:gradFill>
                  <a:gsLst>
                    <a:gs pos="0">
                      <a:srgbClr val="EFCC94"/>
                    </a:gs>
                    <a:gs pos="100000">
                      <a:srgbClr val="A4825A"/>
                    </a:gs>
                  </a:gsLst>
                  <a:lin ang="2700000" scaled="1"/>
                </a:gradFill>
                <a:effectLst/>
                <a:uLnTx/>
                <a:uFillTx/>
                <a:latin typeface="BrownPro"/>
                <a:ea typeface="+mn-ea"/>
                <a:cs typeface="+mn-cs"/>
              </a:defRPr>
            </a:lvl4pPr>
            <a:lvl5pPr marL="1828800" indent="0">
              <a:buNone/>
              <a:defRPr kumimoji="0" lang="fr-FR" sz="1200" b="0" i="0" u="none" strike="noStrike" kern="1200" cap="all" spc="0" normalizeH="0" baseline="0" dirty="0">
                <a:ln>
                  <a:noFill/>
                </a:ln>
                <a:gradFill>
                  <a:gsLst>
                    <a:gs pos="0">
                      <a:srgbClr val="EFCC94"/>
                    </a:gs>
                    <a:gs pos="100000">
                      <a:srgbClr val="A4825A"/>
                    </a:gs>
                  </a:gsLst>
                  <a:lin ang="2700000" scaled="1"/>
                </a:gradFill>
                <a:effectLst/>
                <a:uLnTx/>
                <a:uFillTx/>
                <a:latin typeface="BrownPro"/>
                <a:ea typeface="+mn-ea"/>
                <a:cs typeface="+mn-cs"/>
              </a:defRPr>
            </a:lvl5pPr>
          </a:lstStyle>
          <a:p>
            <a:pPr lvl="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96FEDD9F-6F00-450D-AB5A-9D3F22312D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39781" y="2758005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Title</a:t>
            </a:r>
            <a:r>
              <a:rPr lang="fr-FR"/>
              <a:t> part TWO</a:t>
            </a:r>
            <a:endParaRPr kumimoji="0" lang="fr-FR" sz="1100" b="0" i="0" u="none" strike="noStrike" kern="1200" cap="all" spc="0" normalizeH="0" baseline="0" noProof="0">
              <a:ln>
                <a:noFill/>
              </a:ln>
              <a:gradFill>
                <a:gsLst>
                  <a:gs pos="0">
                    <a:srgbClr val="EFCC94"/>
                  </a:gs>
                  <a:gs pos="100000">
                    <a:srgbClr val="A4825A"/>
                  </a:gs>
                </a:gsLst>
                <a:lin ang="2700000" scaled="1"/>
              </a:gradFill>
              <a:effectLst/>
              <a:uLnTx/>
              <a:uFillTx/>
              <a:latin typeface="BrownPro"/>
              <a:ea typeface="+mn-ea"/>
              <a:cs typeface="+mn-cs"/>
            </a:endParaRPr>
          </a:p>
        </p:txBody>
      </p:sp>
      <p:sp>
        <p:nvSpPr>
          <p:cNvPr id="17" name="Espace réservé du texte 28">
            <a:extLst>
              <a:ext uri="{FF2B5EF4-FFF2-40B4-BE49-F238E27FC236}">
                <a16:creationId xmlns:a16="http://schemas.microsoft.com/office/drawing/2014/main" id="{AE712079-A819-42DD-8399-C5DA0F1C067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9781" y="3107081"/>
            <a:ext cx="1120371" cy="166199"/>
          </a:xfrm>
        </p:spPr>
        <p:txBody>
          <a:bodyPr vert="horz" wrap="non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baseline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18" name="Espace réservé du texte 12">
            <a:extLst>
              <a:ext uri="{FF2B5EF4-FFF2-40B4-BE49-F238E27FC236}">
                <a16:creationId xmlns:a16="http://schemas.microsoft.com/office/drawing/2014/main" id="{379EF3D3-2CC0-4DEA-8AAE-F4DF511DE73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9781" y="3922662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/>
              <a:t>TITLE PART third</a:t>
            </a:r>
          </a:p>
        </p:txBody>
      </p:sp>
      <p:sp>
        <p:nvSpPr>
          <p:cNvPr id="19" name="Espace réservé du texte 28">
            <a:extLst>
              <a:ext uri="{FF2B5EF4-FFF2-40B4-BE49-F238E27FC236}">
                <a16:creationId xmlns:a16="http://schemas.microsoft.com/office/drawing/2014/main" id="{2597FBE6-3DDB-443E-80C8-6DCA07AA8C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9781" y="4271738"/>
            <a:ext cx="1120371" cy="166199"/>
          </a:xfrm>
        </p:spPr>
        <p:txBody>
          <a:bodyPr vert="horz" wrap="non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baseline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20" name="Espace réservé du texte 12">
            <a:extLst>
              <a:ext uri="{FF2B5EF4-FFF2-40B4-BE49-F238E27FC236}">
                <a16:creationId xmlns:a16="http://schemas.microsoft.com/office/drawing/2014/main" id="{D139C9B7-D622-4F99-8FC3-D1191ECFCF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39781" y="5058443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/>
              <a:t>TITLE PART four</a:t>
            </a:r>
          </a:p>
        </p:txBody>
      </p:sp>
      <p:sp>
        <p:nvSpPr>
          <p:cNvPr id="21" name="Espace réservé du texte 28">
            <a:extLst>
              <a:ext uri="{FF2B5EF4-FFF2-40B4-BE49-F238E27FC236}">
                <a16:creationId xmlns:a16="http://schemas.microsoft.com/office/drawing/2014/main" id="{97801A10-403C-4AB2-8180-CF50FC0B67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39781" y="5407519"/>
            <a:ext cx="1120371" cy="166199"/>
          </a:xfrm>
        </p:spPr>
        <p:txBody>
          <a:bodyPr vert="horz" wrap="non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baseline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14" name="Titre 11">
            <a:extLst>
              <a:ext uri="{FF2B5EF4-FFF2-40B4-BE49-F238E27FC236}">
                <a16:creationId xmlns:a16="http://schemas.microsoft.com/office/drawing/2014/main" id="{3790DA5A-502F-4FED-8048-169B7517DE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17473" y="2853458"/>
            <a:ext cx="2837315" cy="1151084"/>
          </a:xfrm>
          <a:noFill/>
        </p:spPr>
        <p:txBody>
          <a:bodyPr wrap="none" lIns="0" tIns="0" rIns="0" bIns="0" rtlCol="0" anchor="ctr" anchorCtr="0">
            <a:spAutoFit/>
          </a:bodyPr>
          <a:lstStyle>
            <a:lvl1pPr algn="ctr">
              <a:defRPr kumimoji="0" lang="fr-FR" sz="8800" b="0" i="0" u="none" strike="noStrike" cap="all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fr-FR" err="1"/>
              <a:t>title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840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16273AC-9CF2-455F-9ADC-0C97476E18CC}"/>
              </a:ext>
            </a:extLst>
          </p:cNvPr>
          <p:cNvSpPr/>
          <p:nvPr userDrawn="1"/>
        </p:nvSpPr>
        <p:spPr>
          <a:xfrm rot="5400000">
            <a:off x="4879181" y="2864676"/>
            <a:ext cx="6251864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05064D-FD97-47FA-9C0D-E291123489A2}"/>
              </a:ext>
            </a:extLst>
          </p:cNvPr>
          <p:cNvSpPr/>
          <p:nvPr userDrawn="1"/>
        </p:nvSpPr>
        <p:spPr>
          <a:xfrm>
            <a:off x="7645400" y="1053371"/>
            <a:ext cx="711200" cy="5058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68E0A5-0E20-41B8-9A22-B05844B1DE53}"/>
              </a:ext>
            </a:extLst>
          </p:cNvPr>
          <p:cNvSpPr/>
          <p:nvPr userDrawn="1"/>
        </p:nvSpPr>
        <p:spPr>
          <a:xfrm>
            <a:off x="-1" y="0"/>
            <a:ext cx="667226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8CED1FD-FC23-43B0-9528-87DAE66580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39781" y="1452572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Title</a:t>
            </a:r>
            <a:r>
              <a:rPr lang="fr-FR"/>
              <a:t> part one</a:t>
            </a:r>
            <a:endParaRPr kumimoji="0" lang="fr-FR" sz="1200" b="0" i="0" u="none" strike="noStrike" kern="1200" cap="all" spc="0" normalizeH="0" baseline="0" noProof="0">
              <a:ln>
                <a:noFill/>
              </a:ln>
              <a:gradFill>
                <a:gsLst>
                  <a:gs pos="0">
                    <a:srgbClr val="EFCC94"/>
                  </a:gs>
                  <a:gs pos="100000">
                    <a:srgbClr val="A4825A"/>
                  </a:gs>
                </a:gsLst>
                <a:lin ang="2700000" scaled="1"/>
              </a:gradFill>
              <a:effectLst/>
              <a:uLnTx/>
              <a:uFillTx/>
              <a:latin typeface="BrownPro"/>
              <a:ea typeface="+mn-ea"/>
              <a:cs typeface="+mn-cs"/>
            </a:endParaRPr>
          </a:p>
        </p:txBody>
      </p:sp>
      <p:sp>
        <p:nvSpPr>
          <p:cNvPr id="15" name="Espace réservé du texte 28">
            <a:extLst>
              <a:ext uri="{FF2B5EF4-FFF2-40B4-BE49-F238E27FC236}">
                <a16:creationId xmlns:a16="http://schemas.microsoft.com/office/drawing/2014/main" id="{EB07E90B-1E39-4160-9824-EFE08874D5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9781" y="1798045"/>
            <a:ext cx="1120371" cy="166199"/>
          </a:xfrm>
        </p:spPr>
        <p:txBody>
          <a:bodyPr vert="horz" wrap="non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baseline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08D66FF4-C4F9-4F76-ADB3-F11CB2F507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39779" y="2761608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Title</a:t>
            </a:r>
            <a:r>
              <a:rPr lang="fr-FR"/>
              <a:t> part TWO</a:t>
            </a:r>
            <a:endParaRPr kumimoji="0" lang="fr-FR" sz="1100" b="0" i="0" u="none" strike="noStrike" kern="1200" cap="all" spc="0" normalizeH="0" baseline="0" noProof="0">
              <a:ln>
                <a:noFill/>
              </a:ln>
              <a:gradFill>
                <a:gsLst>
                  <a:gs pos="0">
                    <a:srgbClr val="EFCC94"/>
                  </a:gs>
                  <a:gs pos="100000">
                    <a:srgbClr val="A4825A"/>
                  </a:gs>
                </a:gsLst>
                <a:lin ang="2700000" scaled="1"/>
              </a:gradFill>
              <a:effectLst/>
              <a:uLnTx/>
              <a:uFillTx/>
              <a:latin typeface="BrownPro"/>
              <a:ea typeface="+mn-ea"/>
              <a:cs typeface="+mn-cs"/>
            </a:endParaRPr>
          </a:p>
        </p:txBody>
      </p:sp>
      <p:sp>
        <p:nvSpPr>
          <p:cNvPr id="17" name="Espace réservé du texte 28">
            <a:extLst>
              <a:ext uri="{FF2B5EF4-FFF2-40B4-BE49-F238E27FC236}">
                <a16:creationId xmlns:a16="http://schemas.microsoft.com/office/drawing/2014/main" id="{674A2C0A-A6C7-45DA-BF45-62C636EA49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39781" y="3107081"/>
            <a:ext cx="1120371" cy="166199"/>
          </a:xfrm>
        </p:spPr>
        <p:txBody>
          <a:bodyPr vert="horz" wrap="non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baseline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18" name="Espace réservé du texte 12">
            <a:extLst>
              <a:ext uri="{FF2B5EF4-FFF2-40B4-BE49-F238E27FC236}">
                <a16:creationId xmlns:a16="http://schemas.microsoft.com/office/drawing/2014/main" id="{4261D9A1-EA50-4AE3-B27A-B539EFDD54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39781" y="3926265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/>
              <a:t>TITLE PART third</a:t>
            </a:r>
          </a:p>
        </p:txBody>
      </p:sp>
      <p:sp>
        <p:nvSpPr>
          <p:cNvPr id="19" name="Espace réservé du texte 28">
            <a:extLst>
              <a:ext uri="{FF2B5EF4-FFF2-40B4-BE49-F238E27FC236}">
                <a16:creationId xmlns:a16="http://schemas.microsoft.com/office/drawing/2014/main" id="{DEF638B7-28EE-425E-978C-A5BDF395699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39781" y="4271738"/>
            <a:ext cx="1120371" cy="166199"/>
          </a:xfrm>
        </p:spPr>
        <p:txBody>
          <a:bodyPr vert="horz" wrap="non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baseline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20" name="Espace réservé du texte 12">
            <a:extLst>
              <a:ext uri="{FF2B5EF4-FFF2-40B4-BE49-F238E27FC236}">
                <a16:creationId xmlns:a16="http://schemas.microsoft.com/office/drawing/2014/main" id="{0FECC4B1-87CA-4656-A0C2-ADEB65C0CFF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739781" y="5062046"/>
            <a:ext cx="4032000" cy="297902"/>
          </a:xfrm>
        </p:spPr>
        <p:txBody>
          <a:bodyPr wrap="none" lIns="0" tIns="0" rIns="0" bIns="0" anchor="b" anchorCtr="0">
            <a:noAutofit/>
          </a:bodyPr>
          <a:lstStyle>
            <a:lvl1pPr marL="0" indent="0">
              <a:lnSpc>
                <a:spcPct val="80000"/>
              </a:lnSpc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/>
              <a:t>TITLE PART four</a:t>
            </a:r>
          </a:p>
        </p:txBody>
      </p:sp>
      <p:sp>
        <p:nvSpPr>
          <p:cNvPr id="21" name="Espace réservé du texte 28">
            <a:extLst>
              <a:ext uri="{FF2B5EF4-FFF2-40B4-BE49-F238E27FC236}">
                <a16:creationId xmlns:a16="http://schemas.microsoft.com/office/drawing/2014/main" id="{F1A03141-FD79-4387-8335-ECABCAACB9C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39781" y="5407519"/>
            <a:ext cx="1120371" cy="166199"/>
          </a:xfrm>
        </p:spPr>
        <p:txBody>
          <a:bodyPr vert="horz" wrap="none" lIns="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200" b="0" i="0" u="none" strike="noStrike" cap="all" spc="0" normalizeH="0" baseline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/>
            <a:r>
              <a:rPr lang="fr-FR"/>
              <a:t>Speaker </a:t>
            </a:r>
            <a:r>
              <a:rPr lang="fr-FR" err="1"/>
              <a:t>name</a:t>
            </a:r>
            <a:endParaRPr lang="fr-FR"/>
          </a:p>
        </p:txBody>
      </p:sp>
      <p:sp>
        <p:nvSpPr>
          <p:cNvPr id="22" name="Titre 11">
            <a:extLst>
              <a:ext uri="{FF2B5EF4-FFF2-40B4-BE49-F238E27FC236}">
                <a16:creationId xmlns:a16="http://schemas.microsoft.com/office/drawing/2014/main" id="{5915E6F7-F62B-4CA1-B70E-FB484D0949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17473" y="2853458"/>
            <a:ext cx="2837315" cy="1151084"/>
          </a:xfrm>
          <a:noFill/>
        </p:spPr>
        <p:txBody>
          <a:bodyPr wrap="none" lIns="0" tIns="0" rIns="0" bIns="0" rtlCol="0" anchor="ctr" anchorCtr="0">
            <a:spAutoFit/>
          </a:bodyPr>
          <a:lstStyle>
            <a:lvl1pPr algn="ctr">
              <a:defRPr kumimoji="0" lang="fr-FR" sz="8800" b="0" i="0" u="none" strike="noStrike" cap="all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fr-FR" err="1"/>
              <a:t>title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21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x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064C20B-8C1D-4B2A-9A59-354B75F6A7B8}"/>
              </a:ext>
            </a:extLst>
          </p:cNvPr>
          <p:cNvSpPr/>
          <p:nvPr userDrawn="1"/>
        </p:nvSpPr>
        <p:spPr>
          <a:xfrm>
            <a:off x="8545986" y="0"/>
            <a:ext cx="364639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33B0021-DBDE-4831-BE88-83A368765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TITLE OF THE PRESENTATION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9024E0-C547-4732-8935-A5836AF14CF6}"/>
              </a:ext>
            </a:extLst>
          </p:cNvPr>
          <p:cNvSpPr/>
          <p:nvPr userDrawn="1"/>
        </p:nvSpPr>
        <p:spPr>
          <a:xfrm rot="5400000">
            <a:off x="-800281" y="2360685"/>
            <a:ext cx="5243885" cy="522514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lvl="0"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6D0FC8-CFA6-44BA-B09B-B24B2E2AEEBE}"/>
              </a:ext>
            </a:extLst>
          </p:cNvPr>
          <p:cNvSpPr/>
          <p:nvPr userDrawn="1"/>
        </p:nvSpPr>
        <p:spPr>
          <a:xfrm>
            <a:off x="1410159" y="2856307"/>
            <a:ext cx="837282" cy="217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pour une image  4">
            <a:extLst>
              <a:ext uri="{FF2B5EF4-FFF2-40B4-BE49-F238E27FC236}">
                <a16:creationId xmlns:a16="http://schemas.microsoft.com/office/drawing/2014/main" id="{B95DAF38-5FB6-4C9F-B22E-6A229636D1A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146098" y="1886966"/>
            <a:ext cx="7372802" cy="4094734"/>
          </a:xfrm>
          <a:solidFill>
            <a:schemeClr val="bg2">
              <a:lumMod val="90000"/>
            </a:schemeClr>
          </a:solidFill>
          <a:ln w="117475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18900000" scaled="1"/>
              <a:tileRect/>
            </a:gradFill>
            <a:miter lim="800000"/>
          </a:ln>
        </p:spPr>
        <p:txBody>
          <a:bodyPr lIns="0" tIns="0" rIns="0" bIns="792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Picture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5B0AB440-63E1-4157-9993-A81B2FDB69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11941" y="1370887"/>
            <a:ext cx="5453481" cy="397225"/>
          </a:xfrm>
        </p:spPr>
        <p:txBody>
          <a:bodyPr wrap="none" lIns="0" tIns="0" rIns="0" bIns="0" anchor="b" anchorCtr="0">
            <a:spAutoFit/>
          </a:bodyPr>
          <a:lstStyle>
            <a:lvl1pPr marL="0" algn="r" defTabSz="914400" rtl="0" eaLnBrk="1" latinLnBrk="0" hangingPunct="1">
              <a:defRPr lang="fr-FR" sz="32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9DC4DF-7B43-4CB1-B0B6-04448BF44154}"/>
              </a:ext>
            </a:extLst>
          </p:cNvPr>
          <p:cNvSpPr txBox="1"/>
          <p:nvPr userDrawn="1"/>
        </p:nvSpPr>
        <p:spPr>
          <a:xfrm>
            <a:off x="11687174" y="6541295"/>
            <a:ext cx="43541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>
              <a:defRPr sz="1000">
                <a:solidFill>
                  <a:schemeClr val="tx2"/>
                </a:solidFill>
              </a:defRPr>
            </a:lvl1pPr>
          </a:lstStyle>
          <a:p>
            <a:pPr lvl="0"/>
            <a:fld id="{EA246E26-667E-40BA-BF21-3C420D45F59B}" type="slidenum">
              <a:rPr lang="fr-FR" smtClean="0"/>
              <a:pPr lvl="0"/>
              <a:t>‹#›</a:t>
            </a:fld>
            <a:endParaRPr lang="fr-FR"/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41B43C7D-E0A6-4D7D-9829-1AC409C2D3A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289351" y="6237838"/>
            <a:ext cx="1064620" cy="20538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2725234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+ Pictu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CA5E0593-4130-4102-829B-0CD584A7DA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 lIns="0" tIns="0" rIns="0" bIns="792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Picture</a:t>
            </a:r>
          </a:p>
        </p:txBody>
      </p:sp>
      <p:sp>
        <p:nvSpPr>
          <p:cNvPr id="13" name="Titre 11">
            <a:extLst>
              <a:ext uri="{FF2B5EF4-FFF2-40B4-BE49-F238E27FC236}">
                <a16:creationId xmlns:a16="http://schemas.microsoft.com/office/drawing/2014/main" id="{5172DABC-6296-4C0A-A718-23B292BA80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520" y="4165357"/>
            <a:ext cx="10996241" cy="893706"/>
          </a:xfrm>
        </p:spPr>
        <p:txBody>
          <a:bodyPr wrap="square" tIns="0" rIns="0" bIns="0">
            <a:spAutoFit/>
          </a:bodyPr>
          <a:lstStyle>
            <a:lvl1pPr>
              <a:defRPr kumimoji="0" lang="fr-FR" sz="7200" b="0" i="0" u="none" strike="noStrike" kern="1200" cap="all" spc="0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err="1"/>
              <a:t>title</a:t>
            </a:r>
            <a:endParaRPr lang="fr-FR"/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90E02D0F-2396-4C8B-922F-31F33CF56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66615" y="5072379"/>
            <a:ext cx="9338009" cy="199285"/>
          </a:xfrm>
        </p:spPr>
        <p:txBody>
          <a:bodyPr wrap="square" tIns="0" rIns="0" bIns="0">
            <a:spAutoFit/>
          </a:bodyPr>
          <a:lstStyle>
            <a:lvl1pPr marL="0" indent="0">
              <a:buNone/>
              <a:defRPr kumimoji="0" lang="fr-FR" sz="1400" b="0" i="0" u="none" strike="noStrike" kern="1200" cap="all" spc="0" normalizeH="0" dirty="0" smtClean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/>
              <a:t>SUB-TITLE</a:t>
            </a:r>
          </a:p>
        </p:txBody>
      </p:sp>
      <p:sp>
        <p:nvSpPr>
          <p:cNvPr id="2" name="Freeform 13">
            <a:extLst>
              <a:ext uri="{FF2B5EF4-FFF2-40B4-BE49-F238E27FC236}">
                <a16:creationId xmlns:a16="http://schemas.microsoft.com/office/drawing/2014/main" id="{42209232-B35A-45DB-BE61-F8F8F8FD0CD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03549" y="5847227"/>
            <a:ext cx="1064620" cy="20538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27771030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pos="731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1">
            <a:extLst>
              <a:ext uri="{FF2B5EF4-FFF2-40B4-BE49-F238E27FC236}">
                <a16:creationId xmlns:a16="http://schemas.microsoft.com/office/drawing/2014/main" id="{5172DABC-6296-4C0A-A718-23B292BA80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520" y="4165357"/>
            <a:ext cx="11000105" cy="893706"/>
          </a:xfrm>
        </p:spPr>
        <p:txBody>
          <a:bodyPr wrap="square" tIns="0" rIns="0" bIns="0">
            <a:spAutoFit/>
          </a:bodyPr>
          <a:lstStyle>
            <a:lvl1pPr>
              <a:defRPr kumimoji="0" lang="fr-FR" sz="7200" b="0" i="0" u="none" strike="noStrike" kern="1200" cap="all" spc="0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err="1"/>
              <a:t>title</a:t>
            </a:r>
            <a:endParaRPr lang="fr-FR"/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90E02D0F-2396-4C8B-922F-31F33CF56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66615" y="5072379"/>
            <a:ext cx="9338009" cy="193899"/>
          </a:xfrm>
        </p:spPr>
        <p:txBody>
          <a:bodyPr vert="horz" wrap="square" lIns="91440" tIns="0" rIns="0" bIns="0" rtlCol="0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fr-FR" sz="1400" b="0" i="0" u="none" strike="noStrike" cap="all" spc="0" normalizeH="0" dirty="0">
                <a:ln>
                  <a:noFill/>
                </a:ln>
                <a:gradFill>
                  <a:gsLst>
                    <a:gs pos="0">
                      <a:schemeClr val="accent6"/>
                    </a:gs>
                    <a:gs pos="100000">
                      <a:schemeClr val="accent5"/>
                    </a:gs>
                  </a:gsLst>
                  <a:lin ang="2700000" scaled="1"/>
                </a:gradFill>
                <a:effectLst/>
                <a:uLnTx/>
                <a:uFillTx/>
                <a:latin typeface="+mj-lt"/>
              </a:defRPr>
            </a:lvl1pPr>
          </a:lstStyle>
          <a:p>
            <a:pPr marL="228600" marR="0" lvl="0" indent="-228600" fontAlgn="auto"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fr-FR"/>
              <a:t>SUB-TITLE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082EF85A-7AC5-4532-A6CF-DB511A561F5C}"/>
              </a:ext>
            </a:extLst>
          </p:cNvPr>
          <p:cNvGrpSpPr/>
          <p:nvPr userDrawn="1"/>
        </p:nvGrpSpPr>
        <p:grpSpPr>
          <a:xfrm>
            <a:off x="1674603" y="1"/>
            <a:ext cx="522515" cy="5214935"/>
            <a:chOff x="1674603" y="1"/>
            <a:chExt cx="522515" cy="521493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8EA0A76-7749-42D4-B35C-F0003C170486}"/>
                </a:ext>
              </a:extLst>
            </p:cNvPr>
            <p:cNvSpPr/>
            <p:nvPr/>
          </p:nvSpPr>
          <p:spPr>
            <a:xfrm rot="5400000">
              <a:off x="-43527" y="1718131"/>
              <a:ext cx="3958773" cy="52251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txBody>
            <a:bodyPr rtlCol="0" anchor="ctr"/>
            <a:lstStyle/>
            <a:p>
              <a:pPr lvl="0"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9043A64-CFC8-4830-9A84-082040B2919B}"/>
                </a:ext>
              </a:extLst>
            </p:cNvPr>
            <p:cNvSpPr/>
            <p:nvPr/>
          </p:nvSpPr>
          <p:spPr>
            <a:xfrm rot="5400000">
              <a:off x="1874174" y="4891993"/>
              <a:ext cx="123373" cy="522514"/>
            </a:xfrm>
            <a:prstGeom prst="rect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tlCol="0" anchor="ctr"/>
            <a:lstStyle/>
            <a:p>
              <a:pPr lvl="0" algn="ctr"/>
              <a:endParaRPr lang="fr-FR"/>
            </a:p>
          </p:txBody>
        </p:sp>
      </p:grpSp>
      <p:sp>
        <p:nvSpPr>
          <p:cNvPr id="3" name="Freeform 13">
            <a:extLst>
              <a:ext uri="{FF2B5EF4-FFF2-40B4-BE49-F238E27FC236}">
                <a16:creationId xmlns:a16="http://schemas.microsoft.com/office/drawing/2014/main" id="{3AE70E78-90BA-4FB5-BE6C-48CD03D7380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03549" y="5847227"/>
            <a:ext cx="1064620" cy="205386"/>
          </a:xfrm>
          <a:custGeom>
            <a:avLst/>
            <a:gdLst>
              <a:gd name="T0" fmla="*/ 58 w 615"/>
              <a:gd name="T1" fmla="*/ 94 h 117"/>
              <a:gd name="T2" fmla="*/ 25 w 615"/>
              <a:gd name="T3" fmla="*/ 58 h 117"/>
              <a:gd name="T4" fmla="*/ 58 w 615"/>
              <a:gd name="T5" fmla="*/ 22 h 117"/>
              <a:gd name="T6" fmla="*/ 87 w 615"/>
              <a:gd name="T7" fmla="*/ 39 h 117"/>
              <a:gd name="T8" fmla="*/ 105 w 615"/>
              <a:gd name="T9" fmla="*/ 24 h 117"/>
              <a:gd name="T10" fmla="*/ 58 w 615"/>
              <a:gd name="T11" fmla="*/ 0 h 117"/>
              <a:gd name="T12" fmla="*/ 0 w 615"/>
              <a:gd name="T13" fmla="*/ 58 h 117"/>
              <a:gd name="T14" fmla="*/ 58 w 615"/>
              <a:gd name="T15" fmla="*/ 117 h 117"/>
              <a:gd name="T16" fmla="*/ 105 w 615"/>
              <a:gd name="T17" fmla="*/ 92 h 117"/>
              <a:gd name="T18" fmla="*/ 87 w 615"/>
              <a:gd name="T19" fmla="*/ 78 h 117"/>
              <a:gd name="T20" fmla="*/ 58 w 615"/>
              <a:gd name="T21" fmla="*/ 94 h 117"/>
              <a:gd name="T22" fmla="*/ 224 w 615"/>
              <a:gd name="T23" fmla="*/ 117 h 117"/>
              <a:gd name="T24" fmla="*/ 283 w 615"/>
              <a:gd name="T25" fmla="*/ 58 h 117"/>
              <a:gd name="T26" fmla="*/ 224 w 615"/>
              <a:gd name="T27" fmla="*/ 0 h 117"/>
              <a:gd name="T28" fmla="*/ 166 w 615"/>
              <a:gd name="T29" fmla="*/ 58 h 117"/>
              <a:gd name="T30" fmla="*/ 224 w 615"/>
              <a:gd name="T31" fmla="*/ 117 h 117"/>
              <a:gd name="T32" fmla="*/ 224 w 615"/>
              <a:gd name="T33" fmla="*/ 94 h 117"/>
              <a:gd name="T34" fmla="*/ 191 w 615"/>
              <a:gd name="T35" fmla="*/ 58 h 117"/>
              <a:gd name="T36" fmla="*/ 224 w 615"/>
              <a:gd name="T37" fmla="*/ 22 h 117"/>
              <a:gd name="T38" fmla="*/ 258 w 615"/>
              <a:gd name="T39" fmla="*/ 58 h 117"/>
              <a:gd name="T40" fmla="*/ 224 w 615"/>
              <a:gd name="T41" fmla="*/ 94 h 117"/>
              <a:gd name="T42" fmla="*/ 377 w 615"/>
              <a:gd name="T43" fmla="*/ 115 h 117"/>
              <a:gd name="T44" fmla="*/ 403 w 615"/>
              <a:gd name="T45" fmla="*/ 115 h 117"/>
              <a:gd name="T46" fmla="*/ 403 w 615"/>
              <a:gd name="T47" fmla="*/ 25 h 117"/>
              <a:gd name="T48" fmla="*/ 441 w 615"/>
              <a:gd name="T49" fmla="*/ 25 h 117"/>
              <a:gd name="T50" fmla="*/ 439 w 615"/>
              <a:gd name="T51" fmla="*/ 2 h 117"/>
              <a:gd name="T52" fmla="*/ 341 w 615"/>
              <a:gd name="T53" fmla="*/ 2 h 117"/>
              <a:gd name="T54" fmla="*/ 339 w 615"/>
              <a:gd name="T55" fmla="*/ 25 h 117"/>
              <a:gd name="T56" fmla="*/ 377 w 615"/>
              <a:gd name="T57" fmla="*/ 25 h 117"/>
              <a:gd name="T58" fmla="*/ 377 w 615"/>
              <a:gd name="T59" fmla="*/ 115 h 117"/>
              <a:gd name="T60" fmla="*/ 574 w 615"/>
              <a:gd name="T61" fmla="*/ 87 h 117"/>
              <a:gd name="T62" fmla="*/ 587 w 615"/>
              <a:gd name="T63" fmla="*/ 61 h 117"/>
              <a:gd name="T64" fmla="*/ 598 w 615"/>
              <a:gd name="T65" fmla="*/ 49 h 117"/>
              <a:gd name="T66" fmla="*/ 615 w 615"/>
              <a:gd name="T67" fmla="*/ 4 h 117"/>
              <a:gd name="T68" fmla="*/ 615 w 615"/>
              <a:gd name="T69" fmla="*/ 2 h 117"/>
              <a:gd name="T70" fmla="*/ 589 w 615"/>
              <a:gd name="T71" fmla="*/ 2 h 117"/>
              <a:gd name="T72" fmla="*/ 589 w 615"/>
              <a:gd name="T73" fmla="*/ 4 h 117"/>
              <a:gd name="T74" fmla="*/ 576 w 615"/>
              <a:gd name="T75" fmla="*/ 37 h 117"/>
              <a:gd name="T76" fmla="*/ 569 w 615"/>
              <a:gd name="T77" fmla="*/ 46 h 117"/>
              <a:gd name="T78" fmla="*/ 562 w 615"/>
              <a:gd name="T79" fmla="*/ 56 h 117"/>
              <a:gd name="T80" fmla="*/ 554 w 615"/>
              <a:gd name="T81" fmla="*/ 46 h 117"/>
              <a:gd name="T82" fmla="*/ 547 w 615"/>
              <a:gd name="T83" fmla="*/ 37 h 117"/>
              <a:gd name="T84" fmla="*/ 534 w 615"/>
              <a:gd name="T85" fmla="*/ 4 h 117"/>
              <a:gd name="T86" fmla="*/ 534 w 615"/>
              <a:gd name="T87" fmla="*/ 2 h 117"/>
              <a:gd name="T88" fmla="*/ 507 w 615"/>
              <a:gd name="T89" fmla="*/ 2 h 117"/>
              <a:gd name="T90" fmla="*/ 507 w 615"/>
              <a:gd name="T91" fmla="*/ 4 h 117"/>
              <a:gd name="T92" fmla="*/ 525 w 615"/>
              <a:gd name="T93" fmla="*/ 49 h 117"/>
              <a:gd name="T94" fmla="*/ 535 w 615"/>
              <a:gd name="T95" fmla="*/ 61 h 117"/>
              <a:gd name="T96" fmla="*/ 548 w 615"/>
              <a:gd name="T97" fmla="*/ 87 h 117"/>
              <a:gd name="T98" fmla="*/ 548 w 615"/>
              <a:gd name="T99" fmla="*/ 115 h 117"/>
              <a:gd name="T100" fmla="*/ 574 w 615"/>
              <a:gd name="T101" fmla="*/ 115 h 117"/>
              <a:gd name="T102" fmla="*/ 574 w 615"/>
              <a:gd name="T103" fmla="*/ 8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5" h="117">
                <a:moveTo>
                  <a:pt x="58" y="94"/>
                </a:moveTo>
                <a:cubicBezTo>
                  <a:pt x="38" y="94"/>
                  <a:pt x="25" y="80"/>
                  <a:pt x="25" y="58"/>
                </a:cubicBezTo>
                <a:cubicBezTo>
                  <a:pt x="25" y="37"/>
                  <a:pt x="38" y="22"/>
                  <a:pt x="58" y="22"/>
                </a:cubicBezTo>
                <a:cubicBezTo>
                  <a:pt x="71" y="22"/>
                  <a:pt x="82" y="29"/>
                  <a:pt x="87" y="3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6" y="10"/>
                  <a:pt x="81" y="0"/>
                  <a:pt x="58" y="0"/>
                </a:cubicBezTo>
                <a:cubicBezTo>
                  <a:pt x="21" y="0"/>
                  <a:pt x="0" y="27"/>
                  <a:pt x="0" y="58"/>
                </a:cubicBezTo>
                <a:cubicBezTo>
                  <a:pt x="0" y="89"/>
                  <a:pt x="21" y="117"/>
                  <a:pt x="58" y="117"/>
                </a:cubicBezTo>
                <a:cubicBezTo>
                  <a:pt x="80" y="117"/>
                  <a:pt x="95" y="107"/>
                  <a:pt x="105" y="92"/>
                </a:cubicBezTo>
                <a:cubicBezTo>
                  <a:pt x="87" y="78"/>
                  <a:pt x="87" y="78"/>
                  <a:pt x="87" y="78"/>
                </a:cubicBezTo>
                <a:cubicBezTo>
                  <a:pt x="82" y="87"/>
                  <a:pt x="71" y="94"/>
                  <a:pt x="58" y="94"/>
                </a:cubicBezTo>
                <a:moveTo>
                  <a:pt x="224" y="117"/>
                </a:moveTo>
                <a:cubicBezTo>
                  <a:pt x="259" y="117"/>
                  <a:pt x="283" y="92"/>
                  <a:pt x="283" y="58"/>
                </a:cubicBezTo>
                <a:cubicBezTo>
                  <a:pt x="283" y="24"/>
                  <a:pt x="258" y="0"/>
                  <a:pt x="224" y="0"/>
                </a:cubicBezTo>
                <a:cubicBezTo>
                  <a:pt x="190" y="0"/>
                  <a:pt x="166" y="24"/>
                  <a:pt x="166" y="58"/>
                </a:cubicBezTo>
                <a:cubicBezTo>
                  <a:pt x="166" y="93"/>
                  <a:pt x="190" y="117"/>
                  <a:pt x="224" y="117"/>
                </a:cubicBezTo>
                <a:moveTo>
                  <a:pt x="224" y="94"/>
                </a:moveTo>
                <a:cubicBezTo>
                  <a:pt x="205" y="94"/>
                  <a:pt x="191" y="79"/>
                  <a:pt x="191" y="58"/>
                </a:cubicBezTo>
                <a:cubicBezTo>
                  <a:pt x="191" y="37"/>
                  <a:pt x="205" y="22"/>
                  <a:pt x="224" y="22"/>
                </a:cubicBezTo>
                <a:cubicBezTo>
                  <a:pt x="244" y="22"/>
                  <a:pt x="258" y="37"/>
                  <a:pt x="258" y="58"/>
                </a:cubicBezTo>
                <a:cubicBezTo>
                  <a:pt x="258" y="79"/>
                  <a:pt x="244" y="94"/>
                  <a:pt x="224" y="94"/>
                </a:cubicBezTo>
                <a:moveTo>
                  <a:pt x="377" y="115"/>
                </a:moveTo>
                <a:cubicBezTo>
                  <a:pt x="403" y="115"/>
                  <a:pt x="403" y="115"/>
                  <a:pt x="403" y="115"/>
                </a:cubicBezTo>
                <a:cubicBezTo>
                  <a:pt x="403" y="25"/>
                  <a:pt x="403" y="25"/>
                  <a:pt x="403" y="25"/>
                </a:cubicBezTo>
                <a:cubicBezTo>
                  <a:pt x="441" y="25"/>
                  <a:pt x="441" y="25"/>
                  <a:pt x="441" y="25"/>
                </a:cubicBezTo>
                <a:cubicBezTo>
                  <a:pt x="439" y="2"/>
                  <a:pt x="439" y="2"/>
                  <a:pt x="439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39" y="25"/>
                  <a:pt x="339" y="25"/>
                  <a:pt x="339" y="25"/>
                </a:cubicBezTo>
                <a:cubicBezTo>
                  <a:pt x="377" y="25"/>
                  <a:pt x="377" y="25"/>
                  <a:pt x="377" y="25"/>
                </a:cubicBezTo>
                <a:lnTo>
                  <a:pt x="377" y="115"/>
                </a:lnTo>
                <a:close/>
                <a:moveTo>
                  <a:pt x="574" y="87"/>
                </a:moveTo>
                <a:cubicBezTo>
                  <a:pt x="574" y="77"/>
                  <a:pt x="577" y="72"/>
                  <a:pt x="587" y="61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610" y="35"/>
                  <a:pt x="615" y="23"/>
                  <a:pt x="615" y="4"/>
                </a:cubicBezTo>
                <a:cubicBezTo>
                  <a:pt x="615" y="2"/>
                  <a:pt x="615" y="2"/>
                  <a:pt x="615" y="2"/>
                </a:cubicBezTo>
                <a:cubicBezTo>
                  <a:pt x="589" y="2"/>
                  <a:pt x="589" y="2"/>
                  <a:pt x="589" y="2"/>
                </a:cubicBezTo>
                <a:cubicBezTo>
                  <a:pt x="589" y="4"/>
                  <a:pt x="589" y="4"/>
                  <a:pt x="589" y="4"/>
                </a:cubicBezTo>
                <a:cubicBezTo>
                  <a:pt x="589" y="20"/>
                  <a:pt x="586" y="26"/>
                  <a:pt x="576" y="37"/>
                </a:cubicBezTo>
                <a:cubicBezTo>
                  <a:pt x="569" y="46"/>
                  <a:pt x="569" y="46"/>
                  <a:pt x="569" y="46"/>
                </a:cubicBezTo>
                <a:cubicBezTo>
                  <a:pt x="565" y="51"/>
                  <a:pt x="562" y="56"/>
                  <a:pt x="562" y="56"/>
                </a:cubicBezTo>
                <a:cubicBezTo>
                  <a:pt x="562" y="56"/>
                  <a:pt x="558" y="51"/>
                  <a:pt x="554" y="46"/>
                </a:cubicBezTo>
                <a:cubicBezTo>
                  <a:pt x="547" y="37"/>
                  <a:pt x="547" y="37"/>
                  <a:pt x="547" y="37"/>
                </a:cubicBezTo>
                <a:cubicBezTo>
                  <a:pt x="536" y="26"/>
                  <a:pt x="534" y="20"/>
                  <a:pt x="534" y="4"/>
                </a:cubicBezTo>
                <a:cubicBezTo>
                  <a:pt x="534" y="2"/>
                  <a:pt x="534" y="2"/>
                  <a:pt x="534" y="2"/>
                </a:cubicBezTo>
                <a:cubicBezTo>
                  <a:pt x="507" y="2"/>
                  <a:pt x="507" y="2"/>
                  <a:pt x="507" y="2"/>
                </a:cubicBezTo>
                <a:cubicBezTo>
                  <a:pt x="507" y="4"/>
                  <a:pt x="507" y="4"/>
                  <a:pt x="507" y="4"/>
                </a:cubicBezTo>
                <a:cubicBezTo>
                  <a:pt x="507" y="23"/>
                  <a:pt x="512" y="35"/>
                  <a:pt x="525" y="49"/>
                </a:cubicBezTo>
                <a:cubicBezTo>
                  <a:pt x="535" y="61"/>
                  <a:pt x="535" y="61"/>
                  <a:pt x="535" y="61"/>
                </a:cubicBezTo>
                <a:cubicBezTo>
                  <a:pt x="546" y="72"/>
                  <a:pt x="548" y="77"/>
                  <a:pt x="548" y="87"/>
                </a:cubicBezTo>
                <a:cubicBezTo>
                  <a:pt x="548" y="115"/>
                  <a:pt x="548" y="115"/>
                  <a:pt x="548" y="115"/>
                </a:cubicBezTo>
                <a:cubicBezTo>
                  <a:pt x="574" y="115"/>
                  <a:pt x="574" y="115"/>
                  <a:pt x="574" y="115"/>
                </a:cubicBezTo>
                <a:cubicBezTo>
                  <a:pt x="574" y="87"/>
                  <a:pt x="574" y="87"/>
                  <a:pt x="574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tySans"/>
            </a:endParaRPr>
          </a:p>
        </p:txBody>
      </p:sp>
    </p:spTree>
    <p:extLst>
      <p:ext uri="{BB962C8B-B14F-4D97-AF65-F5344CB8AC3E}">
        <p14:creationId xmlns:p14="http://schemas.microsoft.com/office/powerpoint/2010/main" val="3583742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pos="731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B932181-7CB5-44D0-B4BF-03056B0F2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8E6A4D-0A57-4E92-8173-AE696A251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03DE77-31AA-43BB-90D7-5473EC6C2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34288" y="6483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fr-FR"/>
              <a:t>TITLE OF THE PRESENTATION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4B9783-CA4D-497A-A9F9-D16B65EAF546}"/>
              </a:ext>
            </a:extLst>
          </p:cNvPr>
          <p:cNvSpPr txBox="1"/>
          <p:nvPr userDrawn="1"/>
        </p:nvSpPr>
        <p:spPr>
          <a:xfrm>
            <a:off x="11687174" y="6541295"/>
            <a:ext cx="504825" cy="2462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>
              <a:defRPr sz="1000">
                <a:solidFill>
                  <a:schemeClr val="tx2"/>
                </a:solidFill>
              </a:defRPr>
            </a:lvl1pPr>
          </a:lstStyle>
          <a:p>
            <a:pPr lvl="0"/>
            <a:fld id="{EA246E26-667E-40BA-BF21-3C420D45F59B}" type="slidenum">
              <a:rPr lang="fr-FR" smtClean="0">
                <a:solidFill>
                  <a:schemeClr val="tx2"/>
                </a:solidFill>
              </a:rPr>
              <a:pPr lvl="0"/>
              <a:t>‹#›</a:t>
            </a:fld>
            <a:endParaRPr lang="fr-FR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44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0" r:id="rId2"/>
    <p:sldLayoutId id="2147483661" r:id="rId3"/>
    <p:sldLayoutId id="2147483662" r:id="rId4"/>
    <p:sldLayoutId id="2147483671" r:id="rId5"/>
    <p:sldLayoutId id="2147483672" r:id="rId6"/>
    <p:sldLayoutId id="2147483684" r:id="rId7"/>
    <p:sldLayoutId id="2147483668" r:id="rId8"/>
    <p:sldLayoutId id="2147483669" r:id="rId9"/>
    <p:sldLayoutId id="2147483670" r:id="rId10"/>
    <p:sldLayoutId id="2147483673" r:id="rId11"/>
    <p:sldLayoutId id="2147483685" r:id="rId12"/>
    <p:sldLayoutId id="2147483674" r:id="rId13"/>
    <p:sldLayoutId id="2147483691" r:id="rId14"/>
    <p:sldLayoutId id="2147483680" r:id="rId15"/>
    <p:sldLayoutId id="2147483678" r:id="rId16"/>
    <p:sldLayoutId id="2147483688" r:id="rId17"/>
    <p:sldLayoutId id="2147483682" r:id="rId18"/>
    <p:sldLayoutId id="2147483695" r:id="rId19"/>
    <p:sldLayoutId id="2147483683" r:id="rId20"/>
    <p:sldLayoutId id="2147483696" r:id="rId21"/>
    <p:sldLayoutId id="2147483681" r:id="rId22"/>
    <p:sldLayoutId id="2147483689" r:id="rId23"/>
    <p:sldLayoutId id="2147483686" r:id="rId24"/>
    <p:sldLayoutId id="2147483676" r:id="rId25"/>
    <p:sldLayoutId id="2147483687" r:id="rId26"/>
    <p:sldLayoutId id="2147483677" r:id="rId27"/>
    <p:sldLayoutId id="2147483690" r:id="rId28"/>
    <p:sldLayoutId id="2147483679" r:id="rId29"/>
    <p:sldLayoutId id="2147483675" r:id="rId30"/>
    <p:sldLayoutId id="2147483692" r:id="rId31"/>
    <p:sldLayoutId id="2147483693" r:id="rId32"/>
    <p:sldLayoutId id="2147483694" r:id="rId33"/>
    <p:sldLayoutId id="2147483667" r:id="rId34"/>
    <p:sldLayoutId id="2147483698" r:id="rId35"/>
    <p:sldLayoutId id="2147483699" r:id="rId36"/>
    <p:sldLayoutId id="2147483700" r:id="rId37"/>
    <p:sldLayoutId id="2147483701" r:id="rId3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8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6.jpeg"/><Relationship Id="rId5" Type="http://schemas.openxmlformats.org/officeDocument/2006/relationships/image" Target="../media/image6.png"/><Relationship Id="rId10" Type="http://schemas.openxmlformats.org/officeDocument/2006/relationships/image" Target="../media/image20.png"/><Relationship Id="rId4" Type="http://schemas.openxmlformats.org/officeDocument/2006/relationships/image" Target="../media/image15.jpe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ZoneTexte 22">
            <a:extLst>
              <a:ext uri="{FF2B5EF4-FFF2-40B4-BE49-F238E27FC236}">
                <a16:creationId xmlns:a16="http://schemas.microsoft.com/office/drawing/2014/main" id="{AC0E30ED-55BE-494F-88BF-40F8227EE0F2}"/>
              </a:ext>
            </a:extLst>
          </p:cNvPr>
          <p:cNvSpPr txBox="1"/>
          <p:nvPr/>
        </p:nvSpPr>
        <p:spPr>
          <a:xfrm>
            <a:off x="126609" y="2554878"/>
            <a:ext cx="6541477" cy="22344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lang="ru-RU" sz="6000" dirty="0">
                <a:solidFill>
                  <a:schemeClr val="bg1"/>
                </a:solidFill>
                <a:latin typeface="BrownPro Light"/>
              </a:rPr>
              <a:t>Оптимизация организационной структуры склада</a:t>
            </a:r>
            <a:endParaRPr kumimoji="0" lang="fr-FR" sz="6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rownPro Light"/>
              <a:ea typeface="+mn-ea"/>
              <a:cs typeface="+mn-cs"/>
            </a:endParaRP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19026BE8-CBA9-4AF7-9352-2863BF8AC6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09408" y="4590342"/>
            <a:ext cx="5376430" cy="1317481"/>
          </a:xfrm>
        </p:spPr>
        <p:txBody>
          <a:bodyPr/>
          <a:lstStyle/>
          <a:p>
            <a:r>
              <a:rPr lang="ru-RU" b="1" dirty="0"/>
              <a:t>СПЕЦИАЛЬНОСТЬ: </a:t>
            </a:r>
            <a:r>
              <a:rPr lang="ru-RU" dirty="0"/>
              <a:t>38.02.03 </a:t>
            </a:r>
          </a:p>
          <a:p>
            <a:r>
              <a:rPr lang="ru-RU" dirty="0"/>
              <a:t>«Операционная деятельность </a:t>
            </a:r>
          </a:p>
          <a:p>
            <a:r>
              <a:rPr lang="ru-RU" dirty="0"/>
              <a:t>в логистике»</a:t>
            </a:r>
          </a:p>
        </p:txBody>
      </p:sp>
      <p:sp>
        <p:nvSpPr>
          <p:cNvPr id="27" name="Текст 25">
            <a:extLst>
              <a:ext uri="{FF2B5EF4-FFF2-40B4-BE49-F238E27FC236}">
                <a16:creationId xmlns:a16="http://schemas.microsoft.com/office/drawing/2014/main" id="{CB5FE9FD-8CF4-430C-BF94-0349D8BF6290}"/>
              </a:ext>
            </a:extLst>
          </p:cNvPr>
          <p:cNvSpPr txBox="1">
            <a:spLocks/>
          </p:cNvSpPr>
          <p:nvPr/>
        </p:nvSpPr>
        <p:spPr>
          <a:xfrm>
            <a:off x="6709408" y="1171995"/>
            <a:ext cx="3729527" cy="1951878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/>
              <a:t>Выполнил:</a:t>
            </a:r>
            <a:r>
              <a:rPr lang="ru-RU" dirty="0"/>
              <a:t> </a:t>
            </a:r>
          </a:p>
          <a:p>
            <a:r>
              <a:rPr lang="ru-RU" dirty="0"/>
              <a:t>Студент     курса, </a:t>
            </a:r>
          </a:p>
          <a:p>
            <a:r>
              <a:rPr lang="ru-RU" dirty="0"/>
              <a:t>группа </a:t>
            </a:r>
          </a:p>
          <a:p>
            <a:r>
              <a:rPr lang="ru-RU" dirty="0"/>
              <a:t>СТУДЕНТ</a:t>
            </a:r>
          </a:p>
        </p:txBody>
      </p:sp>
      <p:sp>
        <p:nvSpPr>
          <p:cNvPr id="28" name="Текст 25">
            <a:extLst>
              <a:ext uri="{FF2B5EF4-FFF2-40B4-BE49-F238E27FC236}">
                <a16:creationId xmlns:a16="http://schemas.microsoft.com/office/drawing/2014/main" id="{0929494F-3B12-4325-99FD-82BB2C9838FD}"/>
              </a:ext>
            </a:extLst>
          </p:cNvPr>
          <p:cNvSpPr txBox="1">
            <a:spLocks/>
          </p:cNvSpPr>
          <p:nvPr/>
        </p:nvSpPr>
        <p:spPr>
          <a:xfrm>
            <a:off x="6709408" y="3201967"/>
            <a:ext cx="5482592" cy="1064321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fr-FR" sz="2400" b="0" i="0" u="none" strike="noStrike" kern="1200" cap="all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/>
              <a:t>Руководитель: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8373DCC-460C-4BDA-AF9F-8985854BF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174" y="143233"/>
            <a:ext cx="2294826" cy="255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4A2750A-1720-4AD9-B286-D0AF6D7BA8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8935" y="6343900"/>
            <a:ext cx="1646903" cy="37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18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6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dirty="0"/>
              <a:t>Ключевые главы и параграфы ОТЧЕТА ПО ПРАКТИКЕ</a:t>
            </a:r>
            <a:endParaRPr lang="en-US" altLang="en-US" dirty="0"/>
          </a:p>
        </p:txBody>
      </p:sp>
      <p:sp>
        <p:nvSpPr>
          <p:cNvPr id="37" name="Line 3"/>
          <p:cNvSpPr>
            <a:spLocks noChangeShapeType="1"/>
          </p:cNvSpPr>
          <p:nvPr/>
        </p:nvSpPr>
        <p:spPr bwMode="auto">
          <a:xfrm flipV="1">
            <a:off x="4600122" y="273549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Line 4"/>
          <p:cNvSpPr>
            <a:spLocks noChangeShapeType="1"/>
          </p:cNvSpPr>
          <p:nvPr/>
        </p:nvSpPr>
        <p:spPr bwMode="auto">
          <a:xfrm>
            <a:off x="4676322" y="3497490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4600122" y="4183290"/>
            <a:ext cx="685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0" name="Group 6"/>
          <p:cNvGrpSpPr>
            <a:grpSpLocks/>
          </p:cNvGrpSpPr>
          <p:nvPr/>
        </p:nvGrpSpPr>
        <p:grpSpPr bwMode="auto">
          <a:xfrm>
            <a:off x="4295322" y="1973490"/>
            <a:ext cx="990600" cy="381000"/>
            <a:chOff x="1492" y="1538"/>
            <a:chExt cx="624" cy="240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3" name="Group 9"/>
          <p:cNvGrpSpPr>
            <a:grpSpLocks/>
          </p:cNvGrpSpPr>
          <p:nvPr/>
        </p:nvGrpSpPr>
        <p:grpSpPr bwMode="auto">
          <a:xfrm>
            <a:off x="4219122" y="4640490"/>
            <a:ext cx="1066800" cy="304800"/>
            <a:chOff x="1444" y="3218"/>
            <a:chExt cx="672" cy="192"/>
          </a:xfrm>
        </p:grpSpPr>
        <p:sp>
          <p:nvSpPr>
            <p:cNvPr id="44" name="Line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" name="AutoShape 12"/>
          <p:cNvSpPr>
            <a:spLocks noChangeArrowheads="1"/>
          </p:cNvSpPr>
          <p:nvPr/>
        </p:nvSpPr>
        <p:spPr bwMode="gray">
          <a:xfrm>
            <a:off x="5279572" y="174489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blurRad="63500"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Rectangle 13"/>
          <p:cNvSpPr>
            <a:spLocks noChangeArrowheads="1"/>
          </p:cNvSpPr>
          <p:nvPr/>
        </p:nvSpPr>
        <p:spPr bwMode="auto">
          <a:xfrm>
            <a:off x="5431972" y="1791109"/>
            <a:ext cx="49359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en-US" dirty="0">
                <a:solidFill>
                  <a:srgbClr val="000000"/>
                </a:solidFill>
              </a:rPr>
              <a:t>Теория организации складского хозяйства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48" name="AutoShape 14"/>
          <p:cNvSpPr>
            <a:spLocks noChangeArrowheads="1"/>
          </p:cNvSpPr>
          <p:nvPr/>
        </p:nvSpPr>
        <p:spPr bwMode="gray">
          <a:xfrm>
            <a:off x="5279572" y="249419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blurRad="63500"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Rectangle 15"/>
          <p:cNvSpPr>
            <a:spLocks noChangeArrowheads="1"/>
          </p:cNvSpPr>
          <p:nvPr/>
        </p:nvSpPr>
        <p:spPr bwMode="auto">
          <a:xfrm>
            <a:off x="5431972" y="2558483"/>
            <a:ext cx="3417681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en-US" dirty="0">
                <a:solidFill>
                  <a:srgbClr val="000000"/>
                </a:solidFill>
              </a:rPr>
              <a:t>Бережливое производство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0" name="AutoShape 16"/>
          <p:cNvSpPr>
            <a:spLocks noChangeArrowheads="1"/>
          </p:cNvSpPr>
          <p:nvPr/>
        </p:nvSpPr>
        <p:spPr bwMode="gray">
          <a:xfrm>
            <a:off x="5276397" y="323714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blurRad="63500"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5504997" y="3300355"/>
            <a:ext cx="480291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dirty="0"/>
              <a:t>Складская деятельность «ФМ </a:t>
            </a:r>
            <a:r>
              <a:rPr lang="ru-RU" dirty="0" err="1"/>
              <a:t>Ложистик</a:t>
            </a:r>
            <a:r>
              <a:rPr lang="ru-RU" dirty="0"/>
              <a:t>»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2" name="Oval 18"/>
          <p:cNvSpPr>
            <a:spLocks noChangeArrowheads="1"/>
          </p:cNvSpPr>
          <p:nvPr/>
        </p:nvSpPr>
        <p:spPr bwMode="gray">
          <a:xfrm>
            <a:off x="5190672" y="1862365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blurRad="63500"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19"/>
          <p:cNvSpPr>
            <a:spLocks noChangeArrowheads="1"/>
          </p:cNvSpPr>
          <p:nvPr/>
        </p:nvSpPr>
        <p:spPr bwMode="gray">
          <a:xfrm>
            <a:off x="5203372" y="2627540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blurRad="63500"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0"/>
          <p:cNvSpPr>
            <a:spLocks noChangeArrowheads="1"/>
          </p:cNvSpPr>
          <p:nvPr/>
        </p:nvSpPr>
        <p:spPr bwMode="gray">
          <a:xfrm>
            <a:off x="5203372" y="3383190"/>
            <a:ext cx="228600" cy="2286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blurRad="63500"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AutoShape 21"/>
          <p:cNvSpPr>
            <a:spLocks noChangeArrowheads="1"/>
          </p:cNvSpPr>
          <p:nvPr/>
        </p:nvSpPr>
        <p:spPr bwMode="gray">
          <a:xfrm>
            <a:off x="5279572" y="3968978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blurRad="63500"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Rectangle 22"/>
          <p:cNvSpPr>
            <a:spLocks noChangeArrowheads="1"/>
          </p:cNvSpPr>
          <p:nvPr/>
        </p:nvSpPr>
        <p:spPr bwMode="auto">
          <a:xfrm>
            <a:off x="5530474" y="4036724"/>
            <a:ext cx="47115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en-US" dirty="0">
                <a:solidFill>
                  <a:srgbClr val="000000"/>
                </a:solidFill>
              </a:rPr>
              <a:t>Мин страховой запас и </a:t>
            </a:r>
            <a:r>
              <a:rPr lang="en-US" altLang="en-US" dirty="0">
                <a:solidFill>
                  <a:srgbClr val="000000"/>
                </a:solidFill>
              </a:rPr>
              <a:t>Lean </a:t>
            </a:r>
            <a:r>
              <a:rPr lang="ru-RU" altLang="en-US" dirty="0">
                <a:solidFill>
                  <a:srgbClr val="000000"/>
                </a:solidFill>
              </a:rPr>
              <a:t>менеджмент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7" name="Oval 23"/>
          <p:cNvSpPr>
            <a:spLocks noChangeArrowheads="1"/>
          </p:cNvSpPr>
          <p:nvPr/>
        </p:nvSpPr>
        <p:spPr bwMode="gray">
          <a:xfrm>
            <a:off x="5190672" y="4107090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blurRad="63500"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AutoShape 24"/>
          <p:cNvSpPr>
            <a:spLocks noChangeArrowheads="1"/>
          </p:cNvSpPr>
          <p:nvPr/>
        </p:nvSpPr>
        <p:spPr bwMode="gray">
          <a:xfrm>
            <a:off x="5279572" y="4757965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blurRad="63500"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5530474" y="4817774"/>
            <a:ext cx="384012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en-US" dirty="0">
                <a:solidFill>
                  <a:srgbClr val="000000"/>
                </a:solidFill>
              </a:rPr>
              <a:t>Выводы о проделанной работе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0" name="Oval 26"/>
          <p:cNvSpPr>
            <a:spLocks noChangeArrowheads="1"/>
          </p:cNvSpPr>
          <p:nvPr/>
        </p:nvSpPr>
        <p:spPr bwMode="gray">
          <a:xfrm>
            <a:off x="5203372" y="4891315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blurRad="63500"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1" name="Group 27"/>
          <p:cNvGrpSpPr>
            <a:grpSpLocks/>
          </p:cNvGrpSpPr>
          <p:nvPr/>
        </p:nvGrpSpPr>
        <p:grpSpPr bwMode="auto">
          <a:xfrm>
            <a:off x="2231572" y="2121128"/>
            <a:ext cx="2673350" cy="2671762"/>
            <a:chOff x="192" y="1631"/>
            <a:chExt cx="1684" cy="1683"/>
          </a:xfrm>
        </p:grpSpPr>
        <p:sp>
          <p:nvSpPr>
            <p:cNvPr id="62" name="Oval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09250" dir="3267739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3" name="Oval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09250" dir="3267739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4" name="Oval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09250" dir="3267739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5" name="Oval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09250" dir="3267739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66" name="Oval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7" name="Oval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8" name="Oval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9" name="Oval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0" name="Text Box 36"/>
            <p:cNvSpPr txBox="1">
              <a:spLocks noChangeArrowheads="1"/>
            </p:cNvSpPr>
            <p:nvPr/>
          </p:nvSpPr>
          <p:spPr bwMode="gray">
            <a:xfrm>
              <a:off x="384" y="2160"/>
              <a:ext cx="12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altLang="en-US" sz="2800" b="1" i="1" dirty="0">
                  <a:solidFill>
                    <a:srgbClr val="000000"/>
                  </a:solidFill>
                </a:rPr>
                <a:t>ОТЧЕТ</a:t>
              </a:r>
              <a:endParaRPr lang="en-US" altLang="en-US" sz="3200" b="1" i="1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039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15">
            <a:extLst>
              <a:ext uri="{FF2B5EF4-FFF2-40B4-BE49-F238E27FC236}">
                <a16:creationId xmlns:a16="http://schemas.microsoft.com/office/drawing/2014/main" id="{319A372C-2BE6-46DB-8045-CD0CCB756DB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401" y="593045"/>
            <a:ext cx="4406192" cy="3416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1B32875B-10A8-447D-BEF1-34A6DD4CE75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149" y="3766038"/>
            <a:ext cx="3793520" cy="305972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67276" y="746125"/>
            <a:ext cx="9161364" cy="4695450"/>
          </a:xfrm>
        </p:spPr>
        <p:txBody>
          <a:bodyPr/>
          <a:lstStyle/>
          <a:p>
            <a:r>
              <a:rPr lang="ru-RU" altLang="en-US" dirty="0"/>
              <a:t>Склады создаются для временного накопления запасов для своевременного снабжения необходимой продукцией клиентов</a:t>
            </a:r>
            <a:endParaRPr lang="en-US" altLang="en-US" dirty="0"/>
          </a:p>
        </p:txBody>
      </p:sp>
      <p:sp>
        <p:nvSpPr>
          <p:cNvPr id="15363" name="Freeform 3"/>
          <p:cNvSpPr>
            <a:spLocks/>
          </p:cNvSpPr>
          <p:nvPr/>
        </p:nvSpPr>
        <p:spPr bwMode="gray">
          <a:xfrm>
            <a:off x="2288795" y="3642213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gamma/>
                  <a:tint val="0"/>
                  <a:invGamma/>
                </a:srgb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Freeform 4"/>
          <p:cNvSpPr>
            <a:spLocks/>
          </p:cNvSpPr>
          <p:nvPr/>
        </p:nvSpPr>
        <p:spPr bwMode="gray">
          <a:xfrm>
            <a:off x="4208082" y="3577125"/>
            <a:ext cx="366713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gamma/>
                  <a:tint val="0"/>
                  <a:invGamma/>
                  <a:alpha val="0"/>
                </a:srgb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Freeform 5"/>
          <p:cNvSpPr>
            <a:spLocks/>
          </p:cNvSpPr>
          <p:nvPr/>
        </p:nvSpPr>
        <p:spPr bwMode="gray">
          <a:xfrm flipH="1">
            <a:off x="4608131" y="3642213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gamma/>
                  <a:tint val="0"/>
                  <a:invGamma/>
                  <a:alpha val="0"/>
                </a:srgb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366" name="Group 6"/>
          <p:cNvGrpSpPr>
            <a:grpSpLocks/>
          </p:cNvGrpSpPr>
          <p:nvPr/>
        </p:nvGrpSpPr>
        <p:grpSpPr bwMode="auto">
          <a:xfrm>
            <a:off x="1926845" y="2443650"/>
            <a:ext cx="1362075" cy="1322388"/>
            <a:chOff x="4320" y="1152"/>
            <a:chExt cx="414" cy="402"/>
          </a:xfrm>
        </p:grpSpPr>
        <p:sp>
          <p:nvSpPr>
            <p:cNvPr id="15367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blurRad="63500"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8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69" name="Rectangle 9"/>
          <p:cNvSpPr>
            <a:spLocks noChangeArrowheads="1"/>
          </p:cNvSpPr>
          <p:nvPr/>
        </p:nvSpPr>
        <p:spPr bwMode="gray">
          <a:xfrm>
            <a:off x="1843891" y="2529178"/>
            <a:ext cx="1527982" cy="1200329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C0C0C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ru-RU" alt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Снабжение</a:t>
            </a:r>
          </a:p>
          <a:p>
            <a:pPr algn="ctr"/>
            <a:r>
              <a:rPr lang="ru-RU" alt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и</a:t>
            </a:r>
          </a:p>
          <a:p>
            <a:pPr algn="ctr"/>
            <a:r>
              <a:rPr lang="ru-RU" alt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Сохранение</a:t>
            </a:r>
          </a:p>
          <a:p>
            <a:pPr algn="ctr"/>
            <a:r>
              <a:rPr lang="ru-RU" alt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баланса</a:t>
            </a:r>
            <a:endParaRPr lang="en-US" alt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grpSp>
        <p:nvGrpSpPr>
          <p:cNvPr id="15370" name="Group 10"/>
          <p:cNvGrpSpPr>
            <a:grpSpLocks/>
          </p:cNvGrpSpPr>
          <p:nvPr/>
        </p:nvGrpSpPr>
        <p:grpSpPr bwMode="auto">
          <a:xfrm>
            <a:off x="3706432" y="2443650"/>
            <a:ext cx="1362075" cy="1322388"/>
            <a:chOff x="4320" y="1152"/>
            <a:chExt cx="414" cy="402"/>
          </a:xfrm>
        </p:grpSpPr>
        <p:sp>
          <p:nvSpPr>
            <p:cNvPr id="15371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blurRad="63500"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2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373" name="Group 13"/>
          <p:cNvGrpSpPr>
            <a:grpSpLocks/>
          </p:cNvGrpSpPr>
          <p:nvPr/>
        </p:nvGrpSpPr>
        <p:grpSpPr bwMode="auto">
          <a:xfrm>
            <a:off x="5493957" y="2453175"/>
            <a:ext cx="1362075" cy="1322388"/>
            <a:chOff x="4320" y="1152"/>
            <a:chExt cx="414" cy="402"/>
          </a:xfrm>
        </p:grpSpPr>
        <p:sp>
          <p:nvSpPr>
            <p:cNvPr id="15374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blurRad="63500"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5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76" name="Rectangle 16"/>
          <p:cNvSpPr>
            <a:spLocks noChangeArrowheads="1"/>
          </p:cNvSpPr>
          <p:nvPr/>
        </p:nvSpPr>
        <p:spPr bwMode="gray">
          <a:xfrm>
            <a:off x="3747339" y="2529178"/>
            <a:ext cx="1271502" cy="1200329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C0C0C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ru-RU" alt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Хранение</a:t>
            </a:r>
          </a:p>
          <a:p>
            <a:pPr algn="ctr"/>
            <a:r>
              <a:rPr lang="ru-RU" altLang="en-US" b="1" dirty="0">
                <a:solidFill>
                  <a:srgbClr val="FFFFFF"/>
                </a:solidFill>
                <a:ea typeface="Arial" charset="0"/>
                <a:cs typeface="Arial" charset="0"/>
              </a:rPr>
              <a:t>И</a:t>
            </a:r>
          </a:p>
          <a:p>
            <a:pPr algn="ctr"/>
            <a:r>
              <a:rPr lang="ru-RU" altLang="en-US" b="1" dirty="0" err="1">
                <a:solidFill>
                  <a:srgbClr val="FFFFFF"/>
                </a:solidFill>
                <a:ea typeface="Arial" charset="0"/>
                <a:cs typeface="Arial" charset="0"/>
              </a:rPr>
              <a:t>Преобра</a:t>
            </a:r>
            <a:endParaRPr lang="ru-RU" alt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  <a:p>
            <a:pPr algn="ctr"/>
            <a:r>
              <a:rPr lang="ru-RU" altLang="en-US" b="1" dirty="0" err="1">
                <a:solidFill>
                  <a:srgbClr val="FFFFFF"/>
                </a:solidFill>
                <a:ea typeface="Arial" charset="0"/>
                <a:cs typeface="Arial" charset="0"/>
              </a:rPr>
              <a:t>зование</a:t>
            </a:r>
            <a:endParaRPr lang="ru-RU" altLang="en-US" b="1" dirty="0">
              <a:solidFill>
                <a:srgbClr val="FFFFFF"/>
              </a:solidFill>
              <a:ea typeface="Arial" charset="0"/>
              <a:cs typeface="Arial" charset="0"/>
            </a:endParaRPr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gray">
          <a:xfrm>
            <a:off x="5458878" y="2834176"/>
            <a:ext cx="1476686" cy="646331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C0C0C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flatTx/>
          </a:bodyPr>
          <a:lstStyle/>
          <a:p>
            <a:pPr algn="ctr"/>
            <a:r>
              <a:rPr lang="ru-RU" altLang="en-US" b="1" dirty="0">
                <a:ea typeface="Arial" charset="0"/>
                <a:cs typeface="Arial" charset="0"/>
              </a:rPr>
              <a:t>Сервисные </a:t>
            </a:r>
          </a:p>
          <a:p>
            <a:pPr algn="ctr"/>
            <a:r>
              <a:rPr lang="ru-RU" altLang="en-US" b="1" dirty="0">
                <a:ea typeface="Arial" charset="0"/>
                <a:cs typeface="Arial" charset="0"/>
              </a:rPr>
              <a:t>слуги</a:t>
            </a:r>
            <a:endParaRPr lang="en-US" altLang="en-US" b="1" dirty="0">
              <a:ea typeface="Arial" charset="0"/>
              <a:cs typeface="Arial" charset="0"/>
            </a:endParaRPr>
          </a:p>
        </p:txBody>
      </p:sp>
      <p:grpSp>
        <p:nvGrpSpPr>
          <p:cNvPr id="15378" name="Group 18"/>
          <p:cNvGrpSpPr>
            <a:grpSpLocks/>
          </p:cNvGrpSpPr>
          <p:nvPr/>
        </p:nvGrpSpPr>
        <p:grpSpPr bwMode="auto">
          <a:xfrm>
            <a:off x="588582" y="4882050"/>
            <a:ext cx="7903499" cy="1936750"/>
            <a:chOff x="528" y="2736"/>
            <a:chExt cx="4468" cy="1220"/>
          </a:xfrm>
        </p:grpSpPr>
        <p:sp>
          <p:nvSpPr>
            <p:cNvPr id="15379" name="AutoShape 19"/>
            <p:cNvSpPr>
              <a:spLocks noChangeArrowheads="1"/>
            </p:cNvSpPr>
            <p:nvPr/>
          </p:nvSpPr>
          <p:spPr bwMode="ltGray">
            <a:xfrm>
              <a:off x="1459" y="2792"/>
              <a:ext cx="3495" cy="78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5381" name="Picture 21" descr="YG_circle0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82" name="Text Box 22"/>
            <p:cNvSpPr txBox="1">
              <a:spLocks noChangeArrowheads="1"/>
            </p:cNvSpPr>
            <p:nvPr/>
          </p:nvSpPr>
          <p:spPr bwMode="gray">
            <a:xfrm>
              <a:off x="742" y="3021"/>
              <a:ext cx="812" cy="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17961" dir="2700000" algn="ctr" rotWithShape="0">
                      <a:schemeClr val="tx1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en-US" sz="2000" b="1" dirty="0">
                  <a:ea typeface="Arial" charset="0"/>
                  <a:cs typeface="Arial" charset="0"/>
                </a:rPr>
                <a:t>Эффективный</a:t>
              </a:r>
            </a:p>
            <a:p>
              <a:pPr algn="ctr" eaLnBrk="0" hangingPunct="0"/>
              <a:r>
                <a:rPr lang="ru-RU" altLang="en-US" sz="2000" b="1" dirty="0">
                  <a:ea typeface="Arial" charset="0"/>
                  <a:cs typeface="Arial" charset="0"/>
                </a:rPr>
                <a:t>бизнес</a:t>
              </a:r>
              <a:endParaRPr lang="en-US" altLang="en-US" sz="2000" b="1" dirty="0">
                <a:ea typeface="Arial" charset="0"/>
                <a:cs typeface="Arial" charset="0"/>
              </a:endParaRPr>
            </a:p>
          </p:txBody>
        </p:sp>
        <p:sp>
          <p:nvSpPr>
            <p:cNvPr id="15380" name="Rectangle 20"/>
            <p:cNvSpPr>
              <a:spLocks noChangeArrowheads="1"/>
            </p:cNvSpPr>
            <p:nvPr/>
          </p:nvSpPr>
          <p:spPr bwMode="auto">
            <a:xfrm>
              <a:off x="1787" y="2789"/>
              <a:ext cx="3209" cy="1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buClr>
                  <a:srgbClr val="D7181F"/>
                </a:buClr>
                <a:buFont typeface="Wingdings" charset="2"/>
                <a:buNone/>
              </a:pPr>
              <a:r>
                <a:rPr lang="ru-RU" altLang="en-US" b="1" dirty="0">
                  <a:ea typeface="Arial" charset="0"/>
                  <a:cs typeface="Arial" charset="0"/>
                </a:rPr>
                <a:t>Использование современной складской инфраструктуры, активного применения прогрессивных технологий, прикладных компьютерных программ и систем автоматизации технологических процессов, внедрения системы контроля качества услуг</a:t>
              </a:r>
              <a:endParaRPr lang="en-US" altLang="en-US" b="1" dirty="0">
                <a:ea typeface="Arial" charset="0"/>
                <a:cs typeface="Arial" charset="0"/>
              </a:endParaRPr>
            </a:p>
          </p:txBody>
        </p:sp>
      </p:grpSp>
      <p:sp>
        <p:nvSpPr>
          <p:cNvPr id="26" name="Rectangle 42">
            <a:extLst>
              <a:ext uri="{FF2B5EF4-FFF2-40B4-BE49-F238E27FC236}">
                <a16:creationId xmlns:a16="http://schemas.microsoft.com/office/drawing/2014/main" id="{93C3AC73-1DAD-4AF6-8CE2-2600AE31DC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6"/>
            <a:ext cx="10515600" cy="519112"/>
          </a:xfr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ru-RU" alt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Теория организации складского хозяйства</a:t>
            </a:r>
          </a:p>
        </p:txBody>
      </p:sp>
    </p:spTree>
    <p:extLst>
      <p:ext uri="{BB962C8B-B14F-4D97-AF65-F5344CB8AC3E}">
        <p14:creationId xmlns:p14="http://schemas.microsoft.com/office/powerpoint/2010/main" val="96438624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AutoShape 2"/>
          <p:cNvSpPr>
            <a:spLocks noChangeArrowheads="1"/>
          </p:cNvSpPr>
          <p:nvPr/>
        </p:nvSpPr>
        <p:spPr bwMode="gray">
          <a:xfrm flipV="1">
            <a:off x="3659407" y="4443949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0980"/>
                  <a:invGamma/>
                </a:schemeClr>
              </a:gs>
            </a:gsLst>
            <a:lin ang="18900000" scaled="1"/>
          </a:gradFill>
          <a:ln w="28575">
            <a:solidFill>
              <a:srgbClr val="FFFFFF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8211" name="AutoShape 3"/>
          <p:cNvSpPr>
            <a:spLocks noChangeArrowheads="1"/>
          </p:cNvSpPr>
          <p:nvPr/>
        </p:nvSpPr>
        <p:spPr bwMode="gray">
          <a:xfrm>
            <a:off x="6453407" y="2567524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82353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28575">
            <a:solidFill>
              <a:srgbClr val="FFFFFF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8212" name="AutoShape 4"/>
          <p:cNvSpPr>
            <a:spLocks noChangeArrowheads="1"/>
          </p:cNvSpPr>
          <p:nvPr/>
        </p:nvSpPr>
        <p:spPr bwMode="gray">
          <a:xfrm>
            <a:off x="3660996" y="2567524"/>
            <a:ext cx="2655887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6078"/>
                  <a:invGamma/>
                </a:schemeClr>
              </a:gs>
            </a:gsLst>
            <a:lin ang="2700000" scaled="1"/>
          </a:gradFill>
          <a:ln w="28575">
            <a:solidFill>
              <a:srgbClr val="FFFFFF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8214" name="AutoShape 6"/>
          <p:cNvSpPr>
            <a:spLocks noChangeArrowheads="1"/>
          </p:cNvSpPr>
          <p:nvPr/>
        </p:nvSpPr>
        <p:spPr bwMode="gray">
          <a:xfrm flipV="1">
            <a:off x="5059582" y="2564349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8575">
            <a:solidFill>
              <a:srgbClr val="FFFFFF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8215" name="AutoShape 7"/>
          <p:cNvSpPr>
            <a:spLocks noChangeArrowheads="1"/>
          </p:cNvSpPr>
          <p:nvPr/>
        </p:nvSpPr>
        <p:spPr bwMode="gray">
          <a:xfrm>
            <a:off x="5054821" y="4440774"/>
            <a:ext cx="2655887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>
            <a:solidFill>
              <a:srgbClr val="FFFFFF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8216" name="AutoShape 8"/>
          <p:cNvSpPr>
            <a:spLocks noChangeArrowheads="1"/>
          </p:cNvSpPr>
          <p:nvPr/>
        </p:nvSpPr>
        <p:spPr bwMode="gray">
          <a:xfrm flipV="1">
            <a:off x="6450232" y="4443949"/>
            <a:ext cx="2654300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72941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28575">
            <a:solidFill>
              <a:srgbClr val="FFFFFF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8217" name="Rectangle 9"/>
          <p:cNvSpPr>
            <a:spLocks noChangeArrowheads="1"/>
          </p:cNvSpPr>
          <p:nvPr/>
        </p:nvSpPr>
        <p:spPr bwMode="gray">
          <a:xfrm>
            <a:off x="5719495" y="2782364"/>
            <a:ext cx="1431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en-US" sz="2000" dirty="0"/>
              <a:t>«</a:t>
            </a:r>
            <a:r>
              <a:rPr lang="ru-RU" altLang="en-US" sz="2000" dirty="0" err="1"/>
              <a:t>КанБан</a:t>
            </a:r>
            <a:r>
              <a:rPr lang="ru-RU" altLang="en-US" sz="2000" dirty="0"/>
              <a:t>»</a:t>
            </a:r>
            <a:endParaRPr lang="en-US" altLang="en-US" sz="2000" dirty="0"/>
          </a:p>
        </p:txBody>
      </p:sp>
      <p:sp>
        <p:nvSpPr>
          <p:cNvPr id="478218" name="Rectangle 10"/>
          <p:cNvSpPr>
            <a:spLocks noChangeArrowheads="1"/>
          </p:cNvSpPr>
          <p:nvPr/>
        </p:nvSpPr>
        <p:spPr bwMode="gray">
          <a:xfrm>
            <a:off x="4273771" y="4709062"/>
            <a:ext cx="14319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en-US" sz="2000" dirty="0">
                <a:solidFill>
                  <a:srgbClr val="FFFFFF"/>
                </a:solidFill>
              </a:rPr>
              <a:t>«Дорожные знаки»</a:t>
            </a:r>
            <a:endParaRPr lang="en-US" altLang="en-US" sz="2000" dirty="0">
              <a:solidFill>
                <a:srgbClr val="FFFFFF"/>
              </a:solidFill>
            </a:endParaRPr>
          </a:p>
        </p:txBody>
      </p:sp>
      <p:sp>
        <p:nvSpPr>
          <p:cNvPr id="478219" name="Rectangle 11"/>
          <p:cNvSpPr>
            <a:spLocks noChangeArrowheads="1"/>
          </p:cNvSpPr>
          <p:nvPr/>
        </p:nvSpPr>
        <p:spPr bwMode="gray">
          <a:xfrm>
            <a:off x="7053287" y="4725112"/>
            <a:ext cx="16621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en-US" sz="2000" dirty="0">
                <a:solidFill>
                  <a:srgbClr val="FFFFFF"/>
                </a:solidFill>
              </a:rPr>
              <a:t>«</a:t>
            </a:r>
            <a:r>
              <a:rPr lang="ru-RU" altLang="en-US" sz="2000" dirty="0" err="1">
                <a:solidFill>
                  <a:srgbClr val="FFFFFF"/>
                </a:solidFill>
              </a:rPr>
              <a:t>КайДзен</a:t>
            </a:r>
            <a:r>
              <a:rPr lang="ru-RU" altLang="en-US" sz="2000" dirty="0">
                <a:solidFill>
                  <a:srgbClr val="FFFFFF"/>
                </a:solidFill>
              </a:rPr>
              <a:t>»</a:t>
            </a:r>
            <a:endParaRPr lang="en-US" altLang="en-US" sz="2000" dirty="0">
              <a:solidFill>
                <a:srgbClr val="FFFFFF"/>
              </a:solidFill>
            </a:endParaRPr>
          </a:p>
        </p:txBody>
      </p:sp>
      <p:sp>
        <p:nvSpPr>
          <p:cNvPr id="478220" name="Rectangle 12"/>
          <p:cNvSpPr>
            <a:spLocks noChangeArrowheads="1"/>
          </p:cNvSpPr>
          <p:nvPr/>
        </p:nvSpPr>
        <p:spPr bwMode="gray">
          <a:xfrm>
            <a:off x="5662833" y="5394862"/>
            <a:ext cx="14319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en-US" sz="2000" dirty="0">
                <a:solidFill>
                  <a:srgbClr val="FFFFFF"/>
                </a:solidFill>
              </a:rPr>
              <a:t>«Красные ярлыки»</a:t>
            </a:r>
            <a:endParaRPr lang="en-US" altLang="en-US" sz="2000" dirty="0">
              <a:solidFill>
                <a:srgbClr val="FFFFFF"/>
              </a:solidFill>
            </a:endParaRPr>
          </a:p>
        </p:txBody>
      </p:sp>
      <p:sp>
        <p:nvSpPr>
          <p:cNvPr id="478221" name="Rectangle 13"/>
          <p:cNvSpPr>
            <a:spLocks noChangeArrowheads="1"/>
          </p:cNvSpPr>
          <p:nvPr/>
        </p:nvSpPr>
        <p:spPr bwMode="gray">
          <a:xfrm>
            <a:off x="296865" y="1916590"/>
            <a:ext cx="415739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dirty="0"/>
              <a:t>Позволяет установить минимальные остатки по всему ассортименту сырья, комплектующих с учетом их расхода и сроков поставок; поставить оперативный складской учет для того, чтобы контролировать движения материалов в реальном времени и </a:t>
            </a:r>
            <a:r>
              <a:rPr lang="ru-RU" dirty="0" err="1"/>
              <a:t>тд</a:t>
            </a:r>
            <a:endParaRPr lang="en-US" altLang="en-US" dirty="0">
              <a:solidFill>
                <a:srgbClr val="080808"/>
              </a:solidFill>
            </a:endParaRPr>
          </a:p>
        </p:txBody>
      </p:sp>
      <p:sp>
        <p:nvSpPr>
          <p:cNvPr id="478222" name="Rectangle 14"/>
          <p:cNvSpPr>
            <a:spLocks noChangeArrowheads="1"/>
          </p:cNvSpPr>
          <p:nvPr/>
        </p:nvSpPr>
        <p:spPr bwMode="gray">
          <a:xfrm>
            <a:off x="8616468" y="1798476"/>
            <a:ext cx="3755488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en-US" dirty="0"/>
              <a:t>1. </a:t>
            </a:r>
            <a:r>
              <a:rPr lang="ru-RU" dirty="0" err="1"/>
              <a:t>сэири</a:t>
            </a:r>
            <a:r>
              <a:rPr lang="ru-RU" dirty="0"/>
              <a:t> (сортировка);</a:t>
            </a:r>
          </a:p>
          <a:p>
            <a:pPr lvl="0"/>
            <a:r>
              <a:rPr lang="en-US" dirty="0"/>
              <a:t>2. </a:t>
            </a:r>
            <a:r>
              <a:rPr lang="ru-RU" dirty="0" err="1"/>
              <a:t>сэитон</a:t>
            </a:r>
            <a:r>
              <a:rPr lang="ru-RU" dirty="0"/>
              <a:t> (соблюдение порядка, аккуратность) </a:t>
            </a:r>
            <a:endParaRPr lang="en-US" dirty="0"/>
          </a:p>
          <a:p>
            <a:pPr lvl="0"/>
            <a:r>
              <a:rPr lang="en-US" dirty="0"/>
              <a:t>3. </a:t>
            </a:r>
            <a:r>
              <a:rPr lang="ru-RU" dirty="0" err="1"/>
              <a:t>сэисо</a:t>
            </a:r>
            <a:r>
              <a:rPr lang="ru-RU" dirty="0"/>
              <a:t> (содержание в чистоте, уборку) </a:t>
            </a:r>
            <a:endParaRPr lang="en-US" dirty="0"/>
          </a:p>
          <a:p>
            <a:pPr lvl="0"/>
            <a:r>
              <a:rPr lang="en-US" dirty="0"/>
              <a:t>4. </a:t>
            </a:r>
            <a:r>
              <a:rPr lang="ru-RU" dirty="0" err="1"/>
              <a:t>сэикэцу</a:t>
            </a:r>
            <a:r>
              <a:rPr lang="ru-RU" dirty="0"/>
              <a:t> (стандартизацию, поддержание порядка) </a:t>
            </a:r>
            <a:endParaRPr lang="en-US" dirty="0"/>
          </a:p>
          <a:p>
            <a:pPr lvl="0"/>
            <a:r>
              <a:rPr lang="en-US" dirty="0"/>
              <a:t>5. </a:t>
            </a:r>
            <a:r>
              <a:rPr lang="ru-RU" dirty="0" err="1"/>
              <a:t>сицукэ</a:t>
            </a:r>
            <a:r>
              <a:rPr lang="ru-RU" dirty="0"/>
              <a:t> (совершенствование, формирование привычки)</a:t>
            </a:r>
          </a:p>
        </p:txBody>
      </p:sp>
      <p:sp>
        <p:nvSpPr>
          <p:cNvPr id="478223" name="Rectangle 15"/>
          <p:cNvSpPr>
            <a:spLocks noChangeArrowheads="1"/>
          </p:cNvSpPr>
          <p:nvPr/>
        </p:nvSpPr>
        <p:spPr bwMode="gray">
          <a:xfrm>
            <a:off x="316024" y="5303283"/>
            <a:ext cx="166211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rgbClr val="080808"/>
                </a:solidFill>
              </a:rPr>
              <a:t>Система указателей на предметы на складе</a:t>
            </a:r>
            <a:endParaRPr lang="en-US" altLang="en-US" dirty="0">
              <a:solidFill>
                <a:srgbClr val="080808"/>
              </a:solidFill>
            </a:endParaRPr>
          </a:p>
        </p:txBody>
      </p:sp>
      <p:sp>
        <p:nvSpPr>
          <p:cNvPr id="478224" name="Rectangle 16"/>
          <p:cNvSpPr>
            <a:spLocks noChangeArrowheads="1"/>
          </p:cNvSpPr>
          <p:nvPr/>
        </p:nvSpPr>
        <p:spPr bwMode="gray">
          <a:xfrm>
            <a:off x="8715400" y="5180460"/>
            <a:ext cx="328590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en-US" dirty="0">
                <a:solidFill>
                  <a:srgbClr val="080808"/>
                </a:solidFill>
              </a:rPr>
              <a:t>Методики и самосознание «постоянного совершенствования в организации</a:t>
            </a:r>
            <a:endParaRPr lang="en-US" altLang="en-US" dirty="0">
              <a:solidFill>
                <a:srgbClr val="080808"/>
              </a:solidFill>
            </a:endParaRPr>
          </a:p>
        </p:txBody>
      </p:sp>
      <p:sp>
        <p:nvSpPr>
          <p:cNvPr id="478225" name="Rectangle 17"/>
          <p:cNvSpPr>
            <a:spLocks noChangeArrowheads="1"/>
          </p:cNvSpPr>
          <p:nvPr/>
        </p:nvSpPr>
        <p:spPr bwMode="gray">
          <a:xfrm>
            <a:off x="4560668" y="1784976"/>
            <a:ext cx="454386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dirty="0"/>
              <a:t>Производство и хранение только необходимой продукции в нужном количестве и в нужное время</a:t>
            </a:r>
            <a:endParaRPr lang="en-US" altLang="en-US" dirty="0">
              <a:solidFill>
                <a:srgbClr val="080808"/>
              </a:solidFill>
            </a:endParaRPr>
          </a:p>
        </p:txBody>
      </p:sp>
      <p:sp>
        <p:nvSpPr>
          <p:cNvPr id="478226" name="Rectangle 18"/>
          <p:cNvSpPr>
            <a:spLocks noChangeArrowheads="1"/>
          </p:cNvSpPr>
          <p:nvPr/>
        </p:nvSpPr>
        <p:spPr bwMode="gray">
          <a:xfrm>
            <a:off x="4491978" y="6205478"/>
            <a:ext cx="38869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en-US" dirty="0">
                <a:solidFill>
                  <a:srgbClr val="080808"/>
                </a:solidFill>
              </a:rPr>
              <a:t>Расположение в зависимости от частоты использования</a:t>
            </a:r>
            <a:endParaRPr lang="en-US" altLang="en-US" dirty="0">
              <a:solidFill>
                <a:srgbClr val="080808"/>
              </a:solidFill>
            </a:endParaRPr>
          </a:p>
        </p:txBody>
      </p:sp>
      <p:sp>
        <p:nvSpPr>
          <p:cNvPr id="478227" name="Rectangle 19"/>
          <p:cNvSpPr>
            <a:spLocks noChangeArrowheads="1"/>
          </p:cNvSpPr>
          <p:nvPr/>
        </p:nvSpPr>
        <p:spPr bwMode="gray">
          <a:xfrm>
            <a:off x="4273771" y="3350162"/>
            <a:ext cx="14319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en-US" sz="2000" dirty="0"/>
              <a:t>«Точно вовремя»</a:t>
            </a:r>
            <a:endParaRPr lang="en-US" altLang="en-US" sz="2000" dirty="0"/>
          </a:p>
        </p:txBody>
      </p:sp>
      <p:sp>
        <p:nvSpPr>
          <p:cNvPr id="478228" name="Rectangle 20"/>
          <p:cNvSpPr>
            <a:spLocks noChangeArrowheads="1"/>
          </p:cNvSpPr>
          <p:nvPr/>
        </p:nvSpPr>
        <p:spPr bwMode="gray">
          <a:xfrm>
            <a:off x="7495601" y="3473968"/>
            <a:ext cx="1431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en-US" sz="2000" dirty="0"/>
              <a:t>«5</a:t>
            </a:r>
            <a:r>
              <a:rPr lang="en-US" altLang="en-US" sz="2000" dirty="0"/>
              <a:t>S</a:t>
            </a:r>
            <a:r>
              <a:rPr lang="ru-RU" altLang="en-US" sz="2000" dirty="0"/>
              <a:t>»</a:t>
            </a:r>
            <a:endParaRPr lang="en-US" altLang="en-US" sz="2000" dirty="0"/>
          </a:p>
        </p:txBody>
      </p:sp>
      <p:grpSp>
        <p:nvGrpSpPr>
          <p:cNvPr id="478229" name="Group 21"/>
          <p:cNvGrpSpPr>
            <a:grpSpLocks/>
          </p:cNvGrpSpPr>
          <p:nvPr/>
        </p:nvGrpSpPr>
        <p:grpSpPr bwMode="auto">
          <a:xfrm>
            <a:off x="5397721" y="3764499"/>
            <a:ext cx="1920875" cy="1289050"/>
            <a:chOff x="2363" y="2075"/>
            <a:chExt cx="1210" cy="812"/>
          </a:xfrm>
        </p:grpSpPr>
        <p:sp>
          <p:nvSpPr>
            <p:cNvPr id="478230" name="AutoShape 22"/>
            <p:cNvSpPr>
              <a:spLocks noChangeArrowheads="1"/>
            </p:cNvSpPr>
            <p:nvPr/>
          </p:nvSpPr>
          <p:spPr bwMode="gray">
            <a:xfrm>
              <a:off x="2363" y="2075"/>
              <a:ext cx="1210" cy="812"/>
            </a:xfrm>
            <a:prstGeom prst="hexagon">
              <a:avLst>
                <a:gd name="adj" fmla="val 37254"/>
                <a:gd name="vf" fmla="val 115470"/>
              </a:avLst>
            </a:prstGeom>
            <a:solidFill>
              <a:srgbClr val="F8F8F8">
                <a:alpha val="50000"/>
              </a:srgbClr>
            </a:solidFill>
            <a:ln w="19050">
              <a:solidFill>
                <a:srgbClr val="F8F8F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8231" name="AutoShape 23"/>
            <p:cNvSpPr>
              <a:spLocks noChangeArrowheads="1"/>
            </p:cNvSpPr>
            <p:nvPr/>
          </p:nvSpPr>
          <p:spPr bwMode="gray">
            <a:xfrm>
              <a:off x="2395" y="2095"/>
              <a:ext cx="1138" cy="764"/>
            </a:xfrm>
            <a:prstGeom prst="hexagon">
              <a:avLst>
                <a:gd name="adj" fmla="val 37238"/>
                <a:gd name="vf" fmla="val 115470"/>
              </a:avLst>
            </a:prstGeom>
            <a:solidFill>
              <a:srgbClr val="F8F8F8"/>
            </a:solidFill>
            <a:ln w="19050">
              <a:solidFill>
                <a:srgbClr val="F8F8F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8232" name="Rectangle 24"/>
          <p:cNvSpPr>
            <a:spLocks noChangeArrowheads="1"/>
          </p:cNvSpPr>
          <p:nvPr/>
        </p:nvSpPr>
        <p:spPr bwMode="auto">
          <a:xfrm>
            <a:off x="5840450" y="4175341"/>
            <a:ext cx="128905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LEAN</a:t>
            </a:r>
          </a:p>
        </p:txBody>
      </p:sp>
      <p:sp>
        <p:nvSpPr>
          <p:cNvPr id="478233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dirty="0"/>
              <a:t>Бережливое производство</a:t>
            </a:r>
          </a:p>
        </p:txBody>
      </p:sp>
      <p:sp>
        <p:nvSpPr>
          <p:cNvPr id="25" name="Footer Placeholder 5">
            <a:extLst>
              <a:ext uri="{FF2B5EF4-FFF2-40B4-BE49-F238E27FC236}">
                <a16:creationId xmlns:a16="http://schemas.microsoft.com/office/drawing/2014/main" id="{B80A2471-490D-45E5-B4F6-B2A2450F043D}"/>
              </a:ext>
            </a:extLst>
          </p:cNvPr>
          <p:cNvSpPr txBox="1">
            <a:spLocks/>
          </p:cNvSpPr>
          <p:nvPr/>
        </p:nvSpPr>
        <p:spPr>
          <a:xfrm>
            <a:off x="296865" y="730655"/>
            <a:ext cx="12012293" cy="4695450"/>
          </a:xfrm>
        </p:spPr>
        <p:txBody>
          <a:bodyPr vert="horz" lIns="91440" tIns="45720" rIns="91440" bIns="45720" rtlCol="0">
            <a:normAutofit/>
          </a:bodyPr>
          <a:lstStyle>
            <a:defPPr>
              <a:defRPr lang="fr-FR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ru-RU" dirty="0"/>
              <a:t>- оптимизации бизнес-процессов с максимальной ориентацией на рынок и с учётом мотивации каждого работника.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036411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2">
            <a:extLst>
              <a:ext uri="{FF2B5EF4-FFF2-40B4-BE49-F238E27FC236}">
                <a16:creationId xmlns:a16="http://schemas.microsoft.com/office/drawing/2014/main" id="{054AFB68-1921-491F-B713-967FD153D9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ru-RU" alt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Складская деятельность </a:t>
            </a:r>
            <a:r>
              <a:rPr lang="en-US" alt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FM Logistic</a:t>
            </a:r>
            <a:endParaRPr lang="ru-RU" altLang="en-US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0" name="Схема 49">
            <a:extLst>
              <a:ext uri="{FF2B5EF4-FFF2-40B4-BE49-F238E27FC236}">
                <a16:creationId xmlns:a16="http://schemas.microsoft.com/office/drawing/2014/main" id="{A0A660CC-603E-41B1-804D-AF5D6B0504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9020179"/>
              </p:ext>
            </p:extLst>
          </p:nvPr>
        </p:nvGraphicFramePr>
        <p:xfrm>
          <a:off x="168729" y="1172099"/>
          <a:ext cx="8131126" cy="3698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72DEA28B-E68B-4993-BA53-6433407671FA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03163" y="5365474"/>
            <a:ext cx="5992837" cy="941705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CB8D8CE9-5EFF-4CA3-946C-1C3ECC074CF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6096000" y="5359405"/>
            <a:ext cx="5992837" cy="94777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11187F-A450-4B68-A069-7BD9428DAC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27991" y="943783"/>
            <a:ext cx="2429959" cy="38430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77C8E3-FBBB-439A-879A-F1EB3A7858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86086" y="943783"/>
            <a:ext cx="1400370" cy="392715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3154D8-7C30-4F51-AC05-029692DD5EB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74230" y="174290"/>
            <a:ext cx="2495898" cy="5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4205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2">
            <a:extLst>
              <a:ext uri="{FF2B5EF4-FFF2-40B4-BE49-F238E27FC236}">
                <a16:creationId xmlns:a16="http://schemas.microsoft.com/office/drawing/2014/main" id="{054AFB68-1921-491F-B713-967FD153D9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239" y="371214"/>
            <a:ext cx="11710352" cy="1325563"/>
          </a:xfr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ru-RU" alt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Мин страховой запас и «Бережливое производство»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BC6DBB-13EC-449F-B968-C44AE583EDD3}"/>
              </a:ext>
            </a:extLst>
          </p:cNvPr>
          <p:cNvPicPr/>
          <p:nvPr/>
        </p:nvPicPr>
        <p:blipFill rotWithShape="1">
          <a:blip r:embed="rId3" cstate="print"/>
          <a:srcRect l="5072" r="21221"/>
          <a:stretch/>
        </p:blipFill>
        <p:spPr bwMode="auto">
          <a:xfrm>
            <a:off x="9804748" y="1514526"/>
            <a:ext cx="2111760" cy="165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4819AA9-BE73-4596-A5E8-A156B926F2A6}"/>
              </a:ext>
            </a:extLst>
          </p:cNvPr>
          <p:cNvPicPr/>
          <p:nvPr/>
        </p:nvPicPr>
        <p:blipFill rotWithShape="1">
          <a:blip r:embed="rId4" cstate="print"/>
          <a:srcRect r="35328"/>
          <a:stretch/>
        </p:blipFill>
        <p:spPr bwMode="auto">
          <a:xfrm>
            <a:off x="9804748" y="5035315"/>
            <a:ext cx="2111760" cy="159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7E5E058-F52E-4181-BF8E-09D445198328}"/>
              </a:ext>
            </a:extLst>
          </p:cNvPr>
          <p:cNvSpPr/>
          <p:nvPr/>
        </p:nvSpPr>
        <p:spPr>
          <a:xfrm>
            <a:off x="4450060" y="1559605"/>
            <a:ext cx="17353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 этап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«Сортировка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746879-35C0-4653-AA45-DFCD316087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2600" y="78655"/>
            <a:ext cx="1299161" cy="29255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9AA278-BEEF-4CB9-863F-3A5CBE4C7DB8}"/>
              </a:ext>
            </a:extLst>
          </p:cNvPr>
          <p:cNvSpPr/>
          <p:nvPr/>
        </p:nvSpPr>
        <p:spPr>
          <a:xfrm>
            <a:off x="4531173" y="2271437"/>
            <a:ext cx="15731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этап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«Соблюдение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порядка»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10C1D21-AEF9-4279-B53C-99EFFFB51417}"/>
              </a:ext>
            </a:extLst>
          </p:cNvPr>
          <p:cNvSpPr/>
          <p:nvPr/>
        </p:nvSpPr>
        <p:spPr>
          <a:xfrm>
            <a:off x="4523618" y="3293598"/>
            <a:ext cx="15742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этап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«Содержание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чистоте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8A05FF1-DEB3-4D9D-8AE7-339C63EC6A7D}"/>
              </a:ext>
            </a:extLst>
          </p:cNvPr>
          <p:cNvSpPr/>
          <p:nvPr/>
        </p:nvSpPr>
        <p:spPr>
          <a:xfrm>
            <a:off x="4153758" y="4347930"/>
            <a:ext cx="22060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этап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«Стандартизация»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8352609-EFB9-490A-9296-1E87B8165DCF}"/>
              </a:ext>
            </a:extLst>
          </p:cNvPr>
          <p:cNvSpPr/>
          <p:nvPr/>
        </p:nvSpPr>
        <p:spPr>
          <a:xfrm>
            <a:off x="4059841" y="5205678"/>
            <a:ext cx="2537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 этап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«Совершенствование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DDAD3C7-4124-4A68-BAF5-B8948A6EC9FB}"/>
              </a:ext>
            </a:extLst>
          </p:cNvPr>
          <p:cNvSpPr/>
          <p:nvPr/>
        </p:nvSpPr>
        <p:spPr>
          <a:xfrm>
            <a:off x="221832" y="891664"/>
            <a:ext cx="3814686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dirty="0"/>
              <a:t>Исходя из этих данных, можно рассчитать страховой запас фурнитуры «Коробки» при расчетной точке </a:t>
            </a:r>
            <a:r>
              <a:rPr lang="ru-RU" dirty="0" err="1"/>
              <a:t>перезаказа</a:t>
            </a:r>
            <a:r>
              <a:rPr lang="ru-RU" dirty="0"/>
              <a:t> 10 штук (276 штук  / 52 недели * 2 недели = 10 штук) и страхового запаса фурнитуры «Рукава» - точка </a:t>
            </a:r>
            <a:r>
              <a:rPr lang="ru-RU" dirty="0" err="1"/>
              <a:t>перезаказа</a:t>
            </a:r>
            <a:r>
              <a:rPr lang="ru-RU" dirty="0"/>
              <a:t> 28 </a:t>
            </a:r>
            <a:r>
              <a:rPr lang="ru-RU" dirty="0" err="1"/>
              <a:t>штукВ</a:t>
            </a:r>
            <a:r>
              <a:rPr lang="ru-RU" dirty="0"/>
              <a:t> результате расчетов, можно увидеть, что наименьшее количество существенных затрат, а именно 2 544,40р. в первом случае и 6 543,20р. – во втором, достигается при хранении 4х упаковок фурнитуры «Коробки» и 8ми – фурнитуры «Рукава». Это и будет оптимальным уровнем запаса данного вида сырья на складе.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F6DCE5C9-5FDD-4E4D-B088-EC7CB4CB3355}"/>
              </a:ext>
            </a:extLst>
          </p:cNvPr>
          <p:cNvCxnSpPr>
            <a:cxnSpLocks/>
          </p:cNvCxnSpPr>
          <p:nvPr/>
        </p:nvCxnSpPr>
        <p:spPr>
          <a:xfrm>
            <a:off x="4120906" y="1027906"/>
            <a:ext cx="24427" cy="5597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7">
            <a:extLst>
              <a:ext uri="{FF2B5EF4-FFF2-40B4-BE49-F238E27FC236}">
                <a16:creationId xmlns:a16="http://schemas.microsoft.com/office/drawing/2014/main" id="{24A1388D-8044-41C9-B588-2273D785753F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395" y="1559605"/>
            <a:ext cx="2888918" cy="1556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 descr="Расчет технологических зон склада и рациональное управление площадью склада">
            <a:extLst>
              <a:ext uri="{FF2B5EF4-FFF2-40B4-BE49-F238E27FC236}">
                <a16:creationId xmlns:a16="http://schemas.microsoft.com/office/drawing/2014/main" id="{E1421F7E-7CE0-4B76-8036-02E29B6BE87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719" y="4994261"/>
            <a:ext cx="2865594" cy="1631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FM Logistic увеличила оборот по направлению копакинг на 24% • Новости  логистики">
            <a:extLst>
              <a:ext uri="{FF2B5EF4-FFF2-40B4-BE49-F238E27FC236}">
                <a16:creationId xmlns:a16="http://schemas.microsoft.com/office/drawing/2014/main" id="{61B6E007-B08B-43C3-926A-F5886F951EC8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395" y="3292681"/>
            <a:ext cx="2888917" cy="1556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658436E-7C9E-4C17-8B2F-08639B11C768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896" y="3255604"/>
            <a:ext cx="1214518" cy="1274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A1FCCA6-CC20-4ACA-A9D0-F74FD0DBD38B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600" y="3819068"/>
            <a:ext cx="1299161" cy="1122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08218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  <a:endParaRPr lang="en-US" noProof="0" dirty="0">
              <a:solidFill>
                <a:schemeClr val="tx1"/>
              </a:solidFill>
            </a:endParaRP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pPr lvl="2"/>
            <a:r>
              <a:rPr lang="ru-RU" dirty="0">
                <a:solidFill>
                  <a:schemeClr val="tx1"/>
                </a:solidFill>
              </a:rPr>
              <a:t>На данный период времени у компании есть цель минимизировать затраты, связанные со складской деятельностью. В связи с этим организация уже начала внедрять у себя технологии «бережливого производства»</a:t>
            </a:r>
            <a:endParaRPr lang="en-US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Решены следующие задачи:</a:t>
            </a:r>
            <a:endParaRPr lang="en-US" noProof="0" dirty="0">
              <a:solidFill>
                <a:schemeClr val="tx1"/>
              </a:solidFill>
            </a:endParaRPr>
          </a:p>
          <a:p>
            <a:pPr lvl="2"/>
            <a:r>
              <a:rPr lang="ru-RU" dirty="0">
                <a:solidFill>
                  <a:schemeClr val="tx1"/>
                </a:solidFill>
              </a:rPr>
              <a:t>1. Исследованы роль и место склада в логистике.</a:t>
            </a:r>
          </a:p>
          <a:p>
            <a:pPr lvl="2"/>
            <a:r>
              <a:rPr lang="ru-RU" dirty="0">
                <a:solidFill>
                  <a:schemeClr val="tx1"/>
                </a:solidFill>
              </a:rPr>
              <a:t>2. Раскрыты основные типа организационной структуры склада.</a:t>
            </a:r>
          </a:p>
          <a:p>
            <a:pPr lvl="2"/>
            <a:r>
              <a:rPr lang="ru-RU" dirty="0">
                <a:solidFill>
                  <a:schemeClr val="tx1"/>
                </a:solidFill>
              </a:rPr>
              <a:t>3. Исследованы пути совершенствования организации с помощью подходов «бережливого производства».</a:t>
            </a:r>
          </a:p>
          <a:p>
            <a:pPr lvl="2"/>
            <a:r>
              <a:rPr lang="ru-RU" dirty="0">
                <a:solidFill>
                  <a:schemeClr val="tx1"/>
                </a:solidFill>
              </a:rPr>
              <a:t>4. Рассмотрены системные характеристики и принципы организации.</a:t>
            </a:r>
            <a:endParaRPr lang="en-US" noProof="0" dirty="0">
              <a:solidFill>
                <a:schemeClr val="tx1"/>
              </a:solidFill>
            </a:endParaRPr>
          </a:p>
          <a:p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98829" y="782177"/>
            <a:ext cx="11194341" cy="757255"/>
          </a:xfrm>
        </p:spPr>
        <p:txBody>
          <a:bodyPr/>
          <a:lstStyle/>
          <a:p>
            <a:r>
              <a:rPr lang="ru-RU" dirty="0"/>
              <a:t>«Секрет японцев в том, что они не делают доклады о работе, а работают» (Питер </a:t>
            </a:r>
            <a:r>
              <a:rPr lang="ru-RU" dirty="0" err="1"/>
              <a:t>Друкер</a:t>
            </a:r>
            <a:r>
              <a:rPr lang="ru-RU" dirty="0"/>
              <a:t>)</a:t>
            </a:r>
            <a:endParaRPr lang="en-US" noProof="0" dirty="0"/>
          </a:p>
        </p:txBody>
      </p:sp>
      <p:sp>
        <p:nvSpPr>
          <p:cNvPr id="10" name="Rectangle 42">
            <a:extLst>
              <a:ext uri="{FF2B5EF4-FFF2-40B4-BE49-F238E27FC236}">
                <a16:creationId xmlns:a16="http://schemas.microsoft.com/office/drawing/2014/main" id="{9A91A5FD-3050-4933-8380-2EFA33C89A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65142" y="365124"/>
            <a:ext cx="11078308" cy="295119"/>
          </a:xfrm>
        </p:spPr>
        <p:txBody>
          <a:bodyPr vert="horz" lIns="91440" tIns="45720" rIns="91440" bIns="45720" rtlCol="0" anchor="t" anchorCtr="0">
            <a:normAutofit fontScale="90000"/>
          </a:bodyPr>
          <a:lstStyle/>
          <a:p>
            <a:r>
              <a:rPr lang="ru-RU" altLang="en-US" sz="2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Выводы ПО ОТЧЕТУ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BC5FF991-408B-4F8D-BE23-05561F59E06A}"/>
              </a:ext>
            </a:extLst>
          </p:cNvPr>
          <p:cNvSpPr txBox="1">
            <a:spLocks/>
          </p:cNvSpPr>
          <p:nvPr/>
        </p:nvSpPr>
        <p:spPr>
          <a:xfrm>
            <a:off x="8171754" y="1851441"/>
            <a:ext cx="3591982" cy="3845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544"/>
              </a:spcAft>
              <a:buFont typeface="Arial" panose="020B0604020202020204" pitchFamily="34" charset="0"/>
              <a:buChar char="•"/>
              <a:defRPr sz="2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44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44"/>
              </a:spcAft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3296" indent="-163296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44"/>
              </a:spcAft>
              <a:buFont typeface="Arial" panose="020B0604020202020204" pitchFamily="34" charset="0"/>
              <a:buChar char="•"/>
              <a:defRPr lang="en-US" sz="907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0260" indent="-17336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44"/>
              </a:spcAft>
              <a:buFont typeface="Arial" panose="020B0604020202020204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50260" indent="-17336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982"/>
              </a:spcAft>
              <a:buFont typeface="Verdana" panose="020B0604030504040204" pitchFamily="34" charset="0"/>
              <a:buChar char="−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0260" indent="-17336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982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0260" indent="-17336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982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0260" indent="-17336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982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pPr lvl="2"/>
            <a:r>
              <a:rPr lang="ru-RU" dirty="0">
                <a:solidFill>
                  <a:schemeClr val="tx1"/>
                </a:solidFill>
              </a:rPr>
              <a:t>Предприятие имеет все возможности, чтобы улучшить свои показатели, поднять уровень управления логистическим процессом на складе, иметь преимущества перед конкурентами, а также еще больше укрепить свои позиции на рынке.</a:t>
            </a:r>
            <a:endParaRPr lang="en-US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9F560F6-5061-43BC-BF12-7D1EBF54F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222" y="1963983"/>
            <a:ext cx="4852992" cy="75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5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45C4D183-64BC-4AEC-AD4A-6634AF09FCC5}"/>
              </a:ext>
            </a:extLst>
          </p:cNvPr>
          <p:cNvSpPr txBox="1"/>
          <p:nvPr/>
        </p:nvSpPr>
        <p:spPr>
          <a:xfrm>
            <a:off x="3405360" y="2932486"/>
            <a:ext cx="5381281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all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Спасибо!</a:t>
            </a:r>
            <a:endParaRPr kumimoji="0" lang="fr-FR" sz="8000" b="1" i="0" u="none" strike="noStrike" kern="1200" cap="all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37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TY CHARTER 2020">
  <a:themeElements>
    <a:clrScheme name="COTY New charte">
      <a:dk1>
        <a:sysClr val="windowText" lastClr="000000"/>
      </a:dk1>
      <a:lt1>
        <a:sysClr val="window" lastClr="FFFFFF"/>
      </a:lt1>
      <a:dk2>
        <a:srgbClr val="002554"/>
      </a:dk2>
      <a:lt2>
        <a:srgbClr val="F7F7F7"/>
      </a:lt2>
      <a:accent1>
        <a:srgbClr val="DC8633"/>
      </a:accent1>
      <a:accent2>
        <a:srgbClr val="A6192E"/>
      </a:accent2>
      <a:accent3>
        <a:srgbClr val="F2BFA0"/>
      </a:accent3>
      <a:accent4>
        <a:srgbClr val="487A7B"/>
      </a:accent4>
      <a:accent5>
        <a:srgbClr val="A4825A"/>
      </a:accent5>
      <a:accent6>
        <a:srgbClr val="EFCC94"/>
      </a:accent6>
      <a:hlink>
        <a:srgbClr val="FFFFFF"/>
      </a:hlink>
      <a:folHlink>
        <a:srgbClr val="FFFFFF"/>
      </a:folHlink>
    </a:clrScheme>
    <a:fontScheme name="Personnalisé 11">
      <a:majorFont>
        <a:latin typeface="CotySans"/>
        <a:ea typeface=""/>
        <a:cs typeface=""/>
      </a:majorFont>
      <a:minorFont>
        <a:latin typeface="Coty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OTY New charte">
    <a:dk1>
      <a:sysClr val="windowText" lastClr="000000"/>
    </a:dk1>
    <a:lt1>
      <a:sysClr val="window" lastClr="FFFFFF"/>
    </a:lt1>
    <a:dk2>
      <a:srgbClr val="002554"/>
    </a:dk2>
    <a:lt2>
      <a:srgbClr val="F7F7F7"/>
    </a:lt2>
    <a:accent1>
      <a:srgbClr val="DC8633"/>
    </a:accent1>
    <a:accent2>
      <a:srgbClr val="A6192E"/>
    </a:accent2>
    <a:accent3>
      <a:srgbClr val="F2BFA0"/>
    </a:accent3>
    <a:accent4>
      <a:srgbClr val="487A7B"/>
    </a:accent4>
    <a:accent5>
      <a:srgbClr val="A4825A"/>
    </a:accent5>
    <a:accent6>
      <a:srgbClr val="EFCC94"/>
    </a:accent6>
    <a:hlink>
      <a:srgbClr val="FFFFFF"/>
    </a:hlink>
    <a:folHlink>
      <a:srgbClr val="FFFF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_x0020_SAP1 xmlns="06053cf0-bfce-4f02-b969-33b5a9bcd11a">false</IN_x0020_SAP1>
    <HFC_x0020__x043f__x043e__x0441__x0442__x0438__x043d__x0433__x0020__x0442__x0440__x0430__x043d__x0441__x043f__x043e__x0440__x0442__x0430_ xmlns="06053cf0-bfce-4f02-b969-33b5a9bcd11a" xsi:nil="true"/>
    <ZRUMM05 xmlns="06053cf0-bfce-4f02-b969-33b5a9bcd11a">false</ZRUMM05>
    <IN_x0020_SAP xmlns="06053cf0-bfce-4f02-b969-33b5a9bcd11a">false</IN_x0020_SAP>
    <_x0414__x0430__x0442__x0430_ xmlns="06053cf0-bfce-4f02-b969-33b5a9bcd11a">2020-06-30T01:52:10+00:00</_x0414__x0430__x0442__x0430_>
    <_x041d__x041e__x041c__x0415__x0420__x0020_SAP xmlns="06053cf0-bfce-4f02-b969-33b5a9bcd11a" xsi:nil="true"/>
    <HFC_x0020__x043f__x043e__x0441__x0442__x0438__x043d__x0433__x0020__x0441__x0447__x0435__x0442__x0430_ xmlns="06053cf0-bfce-4f02-b969-33b5a9bcd11a" xsi:nil="true"/>
    <INSAP2 xmlns="06053cf0-bfce-4f02-b969-33b5a9bcd11a">false</INSAP2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7DCB611C17CB43B70957B6074F9C63" ma:contentTypeVersion="20" ma:contentTypeDescription="Create a new document." ma:contentTypeScope="" ma:versionID="a237719e32c2384f5eaacac032688ce5">
  <xsd:schema xmlns:xsd="http://www.w3.org/2001/XMLSchema" xmlns:xs="http://www.w3.org/2001/XMLSchema" xmlns:p="http://schemas.microsoft.com/office/2006/metadata/properties" xmlns:ns2="06053cf0-bfce-4f02-b969-33b5a9bcd11a" xmlns:ns3="7c0c0087-a555-45d5-91e5-b8f4bfca9c1e" targetNamespace="http://schemas.microsoft.com/office/2006/metadata/properties" ma:root="true" ma:fieldsID="25240a8c8f5e732ce916a7743fc69f59" ns2:_="" ns3:_="">
    <xsd:import namespace="06053cf0-bfce-4f02-b969-33b5a9bcd11a"/>
    <xsd:import namespace="7c0c0087-a555-45d5-91e5-b8f4bfca9c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414__x0430__x0442__x0430_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HFC_x0020__x043f__x043e__x0441__x0442__x0438__x043d__x0433__x0020__x0441__x0447__x0435__x0442__x0430_" minOccurs="0"/>
                <xsd:element ref="ns2:HFC_x0020__x043f__x043e__x0441__x0442__x0438__x043d__x0433__x0020__x0442__x0440__x0430__x043d__x0441__x043f__x043e__x0440__x0442__x0430_" minOccurs="0"/>
                <xsd:element ref="ns2:IN_x0020_SAP" minOccurs="0"/>
                <xsd:element ref="ns2:IN_x0020_SAP1" minOccurs="0"/>
                <xsd:element ref="ns2:ZRUMM05" minOccurs="0"/>
                <xsd:element ref="ns2:MediaServiceLocation" minOccurs="0"/>
                <xsd:element ref="ns2:INSAP2" minOccurs="0"/>
                <xsd:element ref="ns2:_x041d__x041e__x041c__x0415__x0420__x0020_SAP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53cf0-bfce-4f02-b969-33b5a9bcd1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_x0414__x0430__x0442__x0430_" ma:index="12" nillable="true" ma:displayName="Дата" ma:default="[today]" ma:format="DateOnly" ma:internalName="_x0414__x0430__x0442__x0430_">
      <xsd:simpleType>
        <xsd:restriction base="dms:DateTim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HFC_x0020__x043f__x043e__x0441__x0442__x0438__x043d__x0433__x0020__x0441__x0447__x0435__x0442__x0430_" ma:index="18" nillable="true" ma:displayName="HFC постинг счета" ma:internalName="HFC_x0020__x043f__x043e__x0441__x0442__x0438__x043d__x0433__x0020__x0441__x0447__x0435__x0442__x0430_">
      <xsd:simpleType>
        <xsd:restriction base="dms:Text">
          <xsd:maxLength value="255"/>
        </xsd:restriction>
      </xsd:simpleType>
    </xsd:element>
    <xsd:element name="HFC_x0020__x043f__x043e__x0441__x0442__x0438__x043d__x0433__x0020__x0442__x0440__x0430__x043d__x0441__x043f__x043e__x0440__x0442__x0430_" ma:index="19" nillable="true" ma:displayName="HFC постинг транспорта" ma:internalName="HFC_x0020__x043f__x043e__x0441__x0442__x0438__x043d__x0433__x0020__x0442__x0440__x0430__x043d__x0441__x043f__x043e__x0440__x0442__x0430_">
      <xsd:simpleType>
        <xsd:restriction base="dms:Text">
          <xsd:maxLength value="255"/>
        </xsd:restriction>
      </xsd:simpleType>
    </xsd:element>
    <xsd:element name="IN_x0020_SAP" ma:index="20" nillable="true" ma:displayName="IN SAP" ma:default="0" ma:format="Dropdown" ma:internalName="IN_x0020_SAP">
      <xsd:simpleType>
        <xsd:restriction base="dms:Boolean"/>
      </xsd:simpleType>
    </xsd:element>
    <xsd:element name="IN_x0020_SAP1" ma:index="21" nillable="true" ma:displayName="IN SAP1" ma:default="0" ma:format="Dropdown" ma:internalName="IN_x0020_SAP1">
      <xsd:simpleType>
        <xsd:restriction base="dms:Boolean"/>
      </xsd:simpleType>
    </xsd:element>
    <xsd:element name="ZRUMM05" ma:index="22" nillable="true" ma:displayName="ZRUMM05" ma:default="0" ma:description="in SAP" ma:format="Dropdown" ma:internalName="ZRUMM05">
      <xsd:simpleType>
        <xsd:restriction base="dms:Boolea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INSAP2" ma:index="24" nillable="true" ma:displayName="IN SAP2" ma:default="0" ma:format="Dropdown" ma:internalName="INSAP2">
      <xsd:simpleType>
        <xsd:restriction base="dms:Boolean"/>
      </xsd:simpleType>
    </xsd:element>
    <xsd:element name="_x041d__x041e__x041c__x0415__x0420__x0020_SAP" ma:index="25" nillable="true" ma:displayName="Номер SAP" ma:format="Dropdown" ma:internalName="_x041d__x041e__x041c__x0415__x0420__x0020_SAP">
      <xsd:simpleType>
        <xsd:restriction base="dms:Text">
          <xsd:maxLength value="255"/>
        </xsd:restriction>
      </xsd:simpleType>
    </xsd:element>
    <xsd:element name="MediaServiceAutoKeyPoints" ma:index="2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c0087-a555-45d5-91e5-b8f4bfca9c1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EDC0BC9-BD7B-4E28-B261-B952B4CDD2CD}">
  <ds:schemaRefs>
    <ds:schemaRef ds:uri="http://schemas.microsoft.com/office/infopath/2007/PartnerControls"/>
    <ds:schemaRef ds:uri="06053cf0-bfce-4f02-b969-33b5a9bcd11a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7c0c0087-a555-45d5-91e5-b8f4bfca9c1e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D339C7B-6418-4F21-A49C-E628919E18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4A7F5B-03B2-49E2-A0EE-EABFAA0F5A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6053cf0-bfce-4f02-b969-33b5a9bcd11a"/>
    <ds:schemaRef ds:uri="7c0c0087-a555-45d5-91e5-b8f4bfca9c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583</Words>
  <Application>Microsoft Office PowerPoint</Application>
  <PresentationFormat>Широкоэкранный</PresentationFormat>
  <Paragraphs>97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Arial</vt:lpstr>
      <vt:lpstr>BrownPro</vt:lpstr>
      <vt:lpstr>BrownPro Light</vt:lpstr>
      <vt:lpstr>Calibri</vt:lpstr>
      <vt:lpstr>CotySans</vt:lpstr>
      <vt:lpstr>Times New Roman</vt:lpstr>
      <vt:lpstr>Verdana</vt:lpstr>
      <vt:lpstr>Wingdings</vt:lpstr>
      <vt:lpstr>COTY CHARTER 2020</vt:lpstr>
      <vt:lpstr>Презентация PowerPoint</vt:lpstr>
      <vt:lpstr>Ключевые главы и параграфы ОТЧЕТА ПО ПРАКТИКЕ</vt:lpstr>
      <vt:lpstr>Теория организации складского хозяйства</vt:lpstr>
      <vt:lpstr>Бережливое производство</vt:lpstr>
      <vt:lpstr>Складская деятельность FM Logistic</vt:lpstr>
      <vt:lpstr>Мин страховой запас и «Бережливое производство»</vt:lpstr>
      <vt:lpstr>Выводы ПО ОТЧЕТУ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Nadezhda Shestaeva</dc:creator>
  <cp:lastModifiedBy>Dom</cp:lastModifiedBy>
  <cp:revision>26</cp:revision>
  <dcterms:created xsi:type="dcterms:W3CDTF">2020-09-03T15:54:32Z</dcterms:created>
  <dcterms:modified xsi:type="dcterms:W3CDTF">2022-04-12T09:37:42Z</dcterms:modified>
</cp:coreProperties>
</file>