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работа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инвертирующего усилителя, выполненного на операционном усилителе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96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и анализ параметров и характеристик инвертирующего усилителя, выполненного на операционном усилителе.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операционного усилителя;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принципы построения схем преобразования аналоговых сигналов на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операционных усилителях;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неинвертирующий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усилитель на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усилителя;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расчета усилителей на основе операционных усилителей.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работы: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схему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инвертирующего усилителя, выполненного на операционном усилителе;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расчетное задание;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отчет.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185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620688"/>
            <a:ext cx="6743700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71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ОУ марки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К140УД6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493272" cy="309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792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контрольных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Исходные данные для расчета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инвертирующего усилителя, выполненного на операционном усилителе К140УД6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приведены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309073" cy="383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555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усилители называют операционными?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основные характеристики операционного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усилителя.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Порядки величин основных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параметров.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схемы включения операционного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усилителя.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инвертирующий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операционный усилитель.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уменьшить напряжение смещения инвертирующего усилителя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ограничен выбор номиналов резисторов во входной цепи и цепи ООС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образом возможно повысить входное сопротивление инвертирующего усилителя?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862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170</Words>
  <Application>Microsoft Office PowerPoint</Application>
  <PresentationFormat>Экран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Электроника Лабораторная работа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Электроника Лабораторная работа 1</dc:title>
  <dc:creator>Грачев Николай</dc:creator>
  <cp:lastModifiedBy>Грачев Николай</cp:lastModifiedBy>
  <cp:revision>12</cp:revision>
  <dcterms:created xsi:type="dcterms:W3CDTF">2023-04-17T11:54:06Z</dcterms:created>
  <dcterms:modified xsi:type="dcterms:W3CDTF">2023-04-25T08:09:33Z</dcterms:modified>
</cp:coreProperties>
</file>