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  <p:sldId id="261" r:id="rId7"/>
    <p:sldId id="260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работа 1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биполярного транзистора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96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характеристиками биполярного транзистора, с методиками их определения для различных схем включения, получение навыков практического исследования вольтамперных характеристик транзистора и определения его параметров.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схемы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транзистора;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методику исследования (снятия) статических вольтамперных характеристик транзистора с ОБ и ОЭ;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графического определения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 транзистора.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выполнения работы: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схему усилительного каскада на транзисторе  включенном по схеме с ОЭ;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входные и выходные характеристики для транзистора ГТ320А включенного по схеме с ОЭ;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расчетное задание;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отчет.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185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0296"/>
            <a:ext cx="7583190" cy="567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71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98" y="332656"/>
            <a:ext cx="7303156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792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74" y="348141"/>
            <a:ext cx="7578059" cy="574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36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усилительного каскада, подлежащие определению: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Положение рабочей точки на входных и выходных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 – параметры транзистора в районе рабочей точки.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Входное сопротивление усилительного каскада,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Rвх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Выходное сопротивление усилительного каскада,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Rвых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Коэффициент усиления каскада по напряжению,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Величина выходного напряжения усилительного каскада.</a:t>
            </a:r>
          </a:p>
        </p:txBody>
      </p:sp>
    </p:spTree>
    <p:extLst>
      <p:ext uri="{BB962C8B-B14F-4D97-AF65-F5344CB8AC3E}">
        <p14:creationId xmlns:p14="http://schemas.microsoft.com/office/powerpoint/2010/main" val="4091203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контрольных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Исходные данные для расчета усилительного каскада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ГТ320А приведены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74887"/>
              </p:ext>
            </p:extLst>
          </p:nvPr>
        </p:nvGraphicFramePr>
        <p:xfrm>
          <a:off x="1547664" y="2060848"/>
          <a:ext cx="6096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варианта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Ek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Rk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Ом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55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Нарисовать схему для исследования (снятия) статических и нагрузочных характеристик.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вольтамперных характеристик транзистора для схемы с ОЭ.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Описать методику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снятия нагрузочной характеристики транзистора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ОЭ.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Перечислить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статические h-параметры транзистора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с ОЭ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объяснить их физический смысл.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862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292</Words>
  <Application>Microsoft Office PowerPoint</Application>
  <PresentationFormat>Экран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Электроника Лабораторная работа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Электроника Лабораторная работа 1</dc:title>
  <dc:creator>Грачев Николай</dc:creator>
  <cp:lastModifiedBy>Грачев Николай</cp:lastModifiedBy>
  <cp:revision>7</cp:revision>
  <dcterms:created xsi:type="dcterms:W3CDTF">2023-04-17T11:54:06Z</dcterms:created>
  <dcterms:modified xsi:type="dcterms:W3CDTF">2023-04-17T15:42:04Z</dcterms:modified>
</cp:coreProperties>
</file>