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1" d="100"/>
          <a:sy n="61" d="100"/>
        </p:scale>
        <p:origin x="6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3B432-8E84-4308-BA6E-06E63807FCB0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16E9-A2DD-43E3-AA2B-7FC7FE095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228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3B432-8E84-4308-BA6E-06E63807FCB0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16E9-A2DD-43E3-AA2B-7FC7FE095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439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3B432-8E84-4308-BA6E-06E63807FCB0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16E9-A2DD-43E3-AA2B-7FC7FE095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066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3B432-8E84-4308-BA6E-06E63807FCB0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16E9-A2DD-43E3-AA2B-7FC7FE095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451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3B432-8E84-4308-BA6E-06E63807FCB0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16E9-A2DD-43E3-AA2B-7FC7FE095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073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3B432-8E84-4308-BA6E-06E63807FCB0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16E9-A2DD-43E3-AA2B-7FC7FE095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191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3B432-8E84-4308-BA6E-06E63807FCB0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16E9-A2DD-43E3-AA2B-7FC7FE095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371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3B432-8E84-4308-BA6E-06E63807FCB0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16E9-A2DD-43E3-AA2B-7FC7FE095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66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3B432-8E84-4308-BA6E-06E63807FCB0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16E9-A2DD-43E3-AA2B-7FC7FE095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451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3B432-8E84-4308-BA6E-06E63807FCB0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16E9-A2DD-43E3-AA2B-7FC7FE095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56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3B432-8E84-4308-BA6E-06E63807FCB0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16E9-A2DD-43E3-AA2B-7FC7FE095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493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3B432-8E84-4308-BA6E-06E63807FCB0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816E9-A2DD-43E3-AA2B-7FC7FE095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361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1450427" y="2575032"/>
            <a:ext cx="9144000" cy="1208690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002060"/>
                </a:solidFill>
                <a:latin typeface="+mn-lt"/>
              </a:rPr>
              <a:t>Название</a:t>
            </a:r>
            <a:r>
              <a:rPr lang="ru-RU" dirty="0" smtClean="0">
                <a:solidFill>
                  <a:srgbClr val="002060"/>
                </a:solidFill>
              </a:rPr>
              <a:t> презентации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50427" y="4800214"/>
            <a:ext cx="5192112" cy="1075065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002060"/>
                </a:solidFill>
              </a:rPr>
              <a:t>Автор презентации ФИО, должность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450427" y="3818238"/>
            <a:ext cx="4456388" cy="10750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dirty="0" smtClean="0">
                <a:solidFill>
                  <a:srgbClr val="ED7D31"/>
                </a:solidFill>
              </a:rPr>
              <a:t>Подзаголовок презентации</a:t>
            </a:r>
            <a:endParaRPr lang="ru-RU" dirty="0">
              <a:solidFill>
                <a:srgbClr val="ED7D31"/>
              </a:solidFill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10405241" y="6264166"/>
            <a:ext cx="2144110" cy="5938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dirty="0" smtClean="0">
                <a:solidFill>
                  <a:schemeClr val="bg1"/>
                </a:solidFill>
              </a:rPr>
              <a:t>дата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39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97789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Широкоэкранный</PresentationFormat>
  <Paragraphs>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Название презентации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Виноградова Вера Александровна</dc:creator>
  <cp:lastModifiedBy>Виноградова Вера Александровна</cp:lastModifiedBy>
  <cp:revision>1</cp:revision>
  <dcterms:created xsi:type="dcterms:W3CDTF">2023-12-01T13:14:13Z</dcterms:created>
  <dcterms:modified xsi:type="dcterms:W3CDTF">2023-12-01T13:15:04Z</dcterms:modified>
</cp:coreProperties>
</file>