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notesMasterIdLst>
    <p:notesMasterId r:id="rId18"/>
  </p:notesMasterIdLst>
  <p:handoutMasterIdLst>
    <p:handoutMasterId r:id="rId19"/>
  </p:handoutMasterIdLst>
  <p:sldIdLst>
    <p:sldId id="257" r:id="rId2"/>
    <p:sldId id="258" r:id="rId3"/>
    <p:sldId id="259" r:id="rId4"/>
    <p:sldId id="260" r:id="rId5"/>
    <p:sldId id="261" r:id="rId6"/>
    <p:sldId id="263" r:id="rId7"/>
    <p:sldId id="262" r:id="rId8"/>
    <p:sldId id="275" r:id="rId9"/>
    <p:sldId id="276" r:id="rId10"/>
    <p:sldId id="277" r:id="rId11"/>
    <p:sldId id="278" r:id="rId12"/>
    <p:sldId id="279" r:id="rId13"/>
    <p:sldId id="280" r:id="rId14"/>
    <p:sldId id="281" r:id="rId15"/>
    <p:sldId id="282" r:id="rId16"/>
    <p:sldId id="274" r:id="rId17"/>
  </p:sldIdLst>
  <p:sldSz cx="12192000" cy="6858000"/>
  <p:notesSz cx="6858000" cy="9144000"/>
  <p:defaultTextStyle>
    <a:defPPr rtl="0">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660"/>
  </p:normalViewPr>
  <p:slideViewPr>
    <p:cSldViewPr snapToGrid="0">
      <p:cViewPr varScale="1">
        <p:scale>
          <a:sx n="108" d="100"/>
          <a:sy n="108" d="100"/>
        </p:scale>
        <p:origin x="672" y="10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4" d="100"/>
          <a:sy n="124" d="100"/>
        </p:scale>
        <p:origin x="495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70FD8F-0050-42E3-8B3A-6ED7CFB9852E}" type="doc">
      <dgm:prSet loTypeId="urn:microsoft.com/office/officeart/2016/7/layout/RoundedRectangleTimeline" loCatId="process" qsTypeId="urn:microsoft.com/office/officeart/2005/8/quickstyle/simple5" qsCatId="simple" csTypeId="urn:microsoft.com/office/officeart/2005/8/colors/accent1_3" csCatId="accent1" phldr="1"/>
      <dgm:spPr/>
      <dgm:t>
        <a:bodyPr rtlCol="0"/>
        <a:lstStyle/>
        <a:p>
          <a:pPr rtl="0"/>
          <a:endParaRPr lang="en-US"/>
        </a:p>
      </dgm:t>
    </dgm:pt>
    <dgm:pt modelId="{8DB5D7D5-6A1C-4ABC-8850-759A9D876047}">
      <dgm:prSet/>
      <dgm:spPr/>
      <dgm:t>
        <a:bodyPr rtlCol="0"/>
        <a:lstStyle/>
        <a:p>
          <a:pPr rtl="0"/>
          <a:r>
            <a:rPr lang="ru" dirty="0"/>
            <a:t>202</a:t>
          </a:r>
          <a:r>
            <a:rPr lang="en-US" dirty="0"/>
            <a:t>4</a:t>
          </a:r>
          <a:r>
            <a:rPr lang="ru" dirty="0"/>
            <a:t> г.</a:t>
          </a:r>
        </a:p>
      </dgm:t>
    </dgm:pt>
    <dgm:pt modelId="{D8874F40-D7B0-41DE-BB6F-A6014FEAB2D7}" type="parTrans" cxnId="{C5202EE1-10E9-4076-9D55-9E0CF8B152AF}">
      <dgm:prSet/>
      <dgm:spPr/>
      <dgm:t>
        <a:bodyPr rtlCol="0"/>
        <a:lstStyle/>
        <a:p>
          <a:pPr rtl="0"/>
          <a:endParaRPr lang="en-US"/>
        </a:p>
      </dgm:t>
    </dgm:pt>
    <dgm:pt modelId="{BD6E0A2E-99C8-4F5A-971A-CD211D1099FF}" type="sibTrans" cxnId="{C5202EE1-10E9-4076-9D55-9E0CF8B152AF}">
      <dgm:prSet/>
      <dgm:spPr/>
      <dgm:t>
        <a:bodyPr rtlCol="0"/>
        <a:lstStyle/>
        <a:p>
          <a:pPr rtl="0"/>
          <a:endParaRPr lang="en-US"/>
        </a:p>
      </dgm:t>
    </dgm:pt>
    <dgm:pt modelId="{96262926-A67D-4E4E-9515-5EBC67F0B634}">
      <dgm:prSet custT="1"/>
      <dgm:spPr/>
      <dgm:t>
        <a:bodyPr rtlCol="0"/>
        <a:lstStyle/>
        <a:p>
          <a:pPr rtl="0"/>
          <a:r>
            <a:rPr lang="ru-RU" sz="1200" dirty="0"/>
            <a:t>Требования к безопасности транспортных средств все более возрастают. Применение подушек безопасности существенно снижает риски. </a:t>
          </a:r>
          <a:endParaRPr lang="ru" sz="1200" dirty="0"/>
        </a:p>
      </dgm:t>
    </dgm:pt>
    <dgm:pt modelId="{EC74E552-C501-4B0E-9400-E8B410F53D50}" type="parTrans" cxnId="{8C5B110A-FBC3-4CBF-BED2-413E87D4DAD5}">
      <dgm:prSet/>
      <dgm:spPr/>
      <dgm:t>
        <a:bodyPr rtlCol="0"/>
        <a:lstStyle/>
        <a:p>
          <a:pPr rtl="0"/>
          <a:endParaRPr lang="en-US"/>
        </a:p>
      </dgm:t>
    </dgm:pt>
    <dgm:pt modelId="{1DA7ACEB-F642-43C1-BCB5-F580B9B985B9}" type="sibTrans" cxnId="{8C5B110A-FBC3-4CBF-BED2-413E87D4DAD5}">
      <dgm:prSet/>
      <dgm:spPr/>
      <dgm:t>
        <a:bodyPr rtlCol="0"/>
        <a:lstStyle/>
        <a:p>
          <a:pPr rtl="0"/>
          <a:endParaRPr lang="en-US"/>
        </a:p>
      </dgm:t>
    </dgm:pt>
    <dgm:pt modelId="{C5146535-FD3D-4589-98A3-623B8DA4B8DB}">
      <dgm:prSet/>
      <dgm:spPr/>
      <dgm:t>
        <a:bodyPr rtlCol="0"/>
        <a:lstStyle/>
        <a:p>
          <a:pPr rtl="0"/>
          <a:r>
            <a:rPr lang="ru" dirty="0"/>
            <a:t>202</a:t>
          </a:r>
          <a:r>
            <a:rPr lang="en-US" dirty="0"/>
            <a:t>4</a:t>
          </a:r>
          <a:endParaRPr lang="ru" dirty="0"/>
        </a:p>
      </dgm:t>
    </dgm:pt>
    <dgm:pt modelId="{20848F78-EC70-4162-96CE-CC68006930F0}" type="parTrans" cxnId="{8EBF857E-7408-4941-91E4-293B0F59EEF7}">
      <dgm:prSet/>
      <dgm:spPr/>
      <dgm:t>
        <a:bodyPr rtlCol="0"/>
        <a:lstStyle/>
        <a:p>
          <a:pPr rtl="0"/>
          <a:endParaRPr lang="en-US"/>
        </a:p>
      </dgm:t>
    </dgm:pt>
    <dgm:pt modelId="{7A3CCAF8-AC3A-401E-AEDD-44BBC1AA9C31}" type="sibTrans" cxnId="{8EBF857E-7408-4941-91E4-293B0F59EEF7}">
      <dgm:prSet/>
      <dgm:spPr/>
      <dgm:t>
        <a:bodyPr rtlCol="0"/>
        <a:lstStyle/>
        <a:p>
          <a:pPr rtl="0"/>
          <a:endParaRPr lang="en-US"/>
        </a:p>
      </dgm:t>
    </dgm:pt>
    <dgm:pt modelId="{E80CA270-6C90-4E17-ACEA-46B56AD54DD1}">
      <dgm:prSet custT="1"/>
      <dgm:spPr/>
      <dgm:t>
        <a:bodyPr rtlCol="0"/>
        <a:lstStyle/>
        <a:p>
          <a:pPr rtl="0"/>
          <a:r>
            <a:rPr lang="ru-RU" sz="1100" dirty="0"/>
            <a:t>Всемирной организацией здравоохранения (BОЗ) в 2018 году, ежегодно умирает 1,4 миллиона человек во всем мире в ежегодном дорожно-транспортном происшествиях. Кроме того, 20-50 миллионов человек страдают от смертельных травм в результате дорожно-транспортных происшествий, данное явление не только причиняет человеческие страдания, но и влияет на падение примерно 3% ВВП в некоторых странах. Всемирная организация здравоохранения (ВО3) поставила цель сократить данный показатель вдвое к 2030 году. </a:t>
          </a:r>
          <a:endParaRPr lang="ru" sz="1100" dirty="0"/>
        </a:p>
      </dgm:t>
    </dgm:pt>
    <dgm:pt modelId="{7EEC8067-96EF-4BE0-8BE3-BA59ED78A31F}" type="parTrans" cxnId="{2DC28DF8-5C1B-4F53-A4C1-D5B63FB54BAF}">
      <dgm:prSet/>
      <dgm:spPr/>
      <dgm:t>
        <a:bodyPr rtlCol="0"/>
        <a:lstStyle/>
        <a:p>
          <a:pPr rtl="0"/>
          <a:endParaRPr lang="en-US"/>
        </a:p>
      </dgm:t>
    </dgm:pt>
    <dgm:pt modelId="{1AFE46E5-6B07-4894-8ECB-21BD7E7B8AF1}" type="sibTrans" cxnId="{2DC28DF8-5C1B-4F53-A4C1-D5B63FB54BAF}">
      <dgm:prSet/>
      <dgm:spPr/>
      <dgm:t>
        <a:bodyPr rtlCol="0"/>
        <a:lstStyle/>
        <a:p>
          <a:pPr rtl="0"/>
          <a:endParaRPr lang="en-US"/>
        </a:p>
      </dgm:t>
    </dgm:pt>
    <dgm:pt modelId="{09C152DA-7620-4852-8162-A77EC3609F3F}">
      <dgm:prSet/>
      <dgm:spPr/>
      <dgm:t>
        <a:bodyPr rtlCol="0"/>
        <a:lstStyle/>
        <a:p>
          <a:pPr rtl="0"/>
          <a:r>
            <a:rPr lang="ru" dirty="0"/>
            <a:t>202</a:t>
          </a:r>
          <a:r>
            <a:rPr lang="en-US" dirty="0"/>
            <a:t>4</a:t>
          </a:r>
          <a:r>
            <a:rPr lang="ru" dirty="0"/>
            <a:t>-2027 г.</a:t>
          </a:r>
        </a:p>
      </dgm:t>
    </dgm:pt>
    <dgm:pt modelId="{9F6D14C0-6C82-4CBD-8D6D-B0E117B6F2ED}" type="parTrans" cxnId="{23ECAC8B-17A4-4883-AA0E-06D66B7E788A}">
      <dgm:prSet/>
      <dgm:spPr/>
      <dgm:t>
        <a:bodyPr rtlCol="0"/>
        <a:lstStyle/>
        <a:p>
          <a:pPr rtl="0"/>
          <a:endParaRPr lang="en-US"/>
        </a:p>
      </dgm:t>
    </dgm:pt>
    <dgm:pt modelId="{0AE8D36D-0F0F-4206-AE39-0A2D73987B68}" type="sibTrans" cxnId="{23ECAC8B-17A4-4883-AA0E-06D66B7E788A}">
      <dgm:prSet/>
      <dgm:spPr/>
      <dgm:t>
        <a:bodyPr rtlCol="0"/>
        <a:lstStyle/>
        <a:p>
          <a:pPr rtl="0"/>
          <a:endParaRPr lang="en-US"/>
        </a:p>
      </dgm:t>
    </dgm:pt>
    <dgm:pt modelId="{6C8937BE-93F8-4DED-8538-1C601DAEBA66}">
      <dgm:prSet custT="1"/>
      <dgm:spPr/>
      <dgm:t>
        <a:bodyPr rtlCol="0"/>
        <a:lstStyle/>
        <a:p>
          <a:pPr rtl="0"/>
          <a:r>
            <a:rPr lang="ru-RU" sz="1200" dirty="0"/>
            <a:t>Объем мирового рынка автомобильных подушек безопасности составил 9,67 млрд долларов США в 2020 году, по прогнозам, достигнет 20,13 млрд долларов США к 2027 году, демонстрируя среднегодовой темп роста 9,6% в течение прогнозируемого периода. </a:t>
          </a:r>
          <a:endParaRPr lang="ru" sz="1200" dirty="0"/>
        </a:p>
      </dgm:t>
    </dgm:pt>
    <dgm:pt modelId="{77D169C6-D77F-456D-B18B-D7BE016AD87A}" type="parTrans" cxnId="{FAA8D3DD-12E8-457D-9144-B037C5678347}">
      <dgm:prSet/>
      <dgm:spPr/>
      <dgm:t>
        <a:bodyPr rtlCol="0"/>
        <a:lstStyle/>
        <a:p>
          <a:pPr rtl="0"/>
          <a:endParaRPr lang="en-US"/>
        </a:p>
      </dgm:t>
    </dgm:pt>
    <dgm:pt modelId="{A97BE953-FA9D-4BA6-A92C-494DB1F3BA59}" type="sibTrans" cxnId="{FAA8D3DD-12E8-457D-9144-B037C5678347}">
      <dgm:prSet/>
      <dgm:spPr/>
      <dgm:t>
        <a:bodyPr rtlCol="0"/>
        <a:lstStyle/>
        <a:p>
          <a:pPr rtl="0"/>
          <a:endParaRPr lang="en-US"/>
        </a:p>
      </dgm:t>
    </dgm:pt>
    <dgm:pt modelId="{A5C122C5-EFBB-46E1-88CF-D15E66D29E61}">
      <dgm:prSet/>
      <dgm:spPr/>
      <dgm:t>
        <a:bodyPr/>
        <a:lstStyle/>
        <a:p>
          <a:pPr rtl="0"/>
          <a:endParaRPr lang="ru-RU" sz="1100" dirty="0"/>
        </a:p>
      </dgm:t>
    </dgm:pt>
    <dgm:pt modelId="{F30C6BBD-8FDC-42C3-AF56-50E148301E9E}" type="parTrans" cxnId="{90BB672A-3959-416B-A85D-8DC3B91E4D3B}">
      <dgm:prSet/>
      <dgm:spPr/>
      <dgm:t>
        <a:bodyPr/>
        <a:lstStyle/>
        <a:p>
          <a:endParaRPr lang="ru-RU"/>
        </a:p>
      </dgm:t>
    </dgm:pt>
    <dgm:pt modelId="{9606ACA1-499D-44AD-B92B-0177B60A77E0}" type="sibTrans" cxnId="{90BB672A-3959-416B-A85D-8DC3B91E4D3B}">
      <dgm:prSet/>
      <dgm:spPr/>
      <dgm:t>
        <a:bodyPr/>
        <a:lstStyle/>
        <a:p>
          <a:endParaRPr lang="ru-RU"/>
        </a:p>
      </dgm:t>
    </dgm:pt>
    <dgm:pt modelId="{AB52B3CC-6563-466D-BFC3-9B6B5AFA0881}" type="pres">
      <dgm:prSet presAssocID="{6A70FD8F-0050-42E3-8B3A-6ED7CFB9852E}" presName="Name0" presStyleCnt="0">
        <dgm:presLayoutVars>
          <dgm:chMax/>
          <dgm:chPref/>
          <dgm:animLvl val="lvl"/>
        </dgm:presLayoutVars>
      </dgm:prSet>
      <dgm:spPr/>
    </dgm:pt>
    <dgm:pt modelId="{815EDF7B-AC93-4A61-87AA-CAA5D85C31A8}" type="pres">
      <dgm:prSet presAssocID="{8DB5D7D5-6A1C-4ABC-8850-759A9D876047}" presName="composite1" presStyleCnt="0"/>
      <dgm:spPr/>
    </dgm:pt>
    <dgm:pt modelId="{954381E7-0584-46DD-8108-E9BF4F2B5005}" type="pres">
      <dgm:prSet presAssocID="{8DB5D7D5-6A1C-4ABC-8850-759A9D876047}" presName="parent1" presStyleLbl="alignNode1" presStyleIdx="0" presStyleCnt="3">
        <dgm:presLayoutVars>
          <dgm:chMax val="1"/>
          <dgm:chPref val="1"/>
          <dgm:bulletEnabled val="1"/>
        </dgm:presLayoutVars>
      </dgm:prSet>
      <dgm:spPr/>
    </dgm:pt>
    <dgm:pt modelId="{5A1B764B-0DC5-47CD-BDEA-9E67799496EC}" type="pres">
      <dgm:prSet presAssocID="{8DB5D7D5-6A1C-4ABC-8850-759A9D876047}" presName="Childtext1" presStyleLbl="revTx" presStyleIdx="0" presStyleCnt="3">
        <dgm:presLayoutVars>
          <dgm:bulletEnabled val="1"/>
        </dgm:presLayoutVars>
      </dgm:prSet>
      <dgm:spPr/>
    </dgm:pt>
    <dgm:pt modelId="{122B38A3-0442-4747-820C-1F37877E2B0E}" type="pres">
      <dgm:prSet presAssocID="{8DB5D7D5-6A1C-4ABC-8850-759A9D876047}" presName="ConnectLine1" presStyleLbl="sibTrans1D1" presStyleIdx="0" presStyleCnt="3"/>
      <dgm:spPr>
        <a:noFill/>
        <a:ln w="12700" cap="rnd" cmpd="sng" algn="ctr">
          <a:solidFill>
            <a:schemeClr val="accent1">
              <a:shade val="90000"/>
              <a:hueOff val="0"/>
              <a:satOff val="0"/>
              <a:lumOff val="0"/>
              <a:alphaOff val="0"/>
            </a:schemeClr>
          </a:solidFill>
          <a:prstDash val="dash"/>
        </a:ln>
        <a:effectLst/>
      </dgm:spPr>
    </dgm:pt>
    <dgm:pt modelId="{A73181F6-69BB-4A47-8277-4671A45AC8C8}" type="pres">
      <dgm:prSet presAssocID="{8DB5D7D5-6A1C-4ABC-8850-759A9D876047}" presName="ConnectLineEnd1" presStyleLbl="lnNode1" presStyleIdx="0" presStyleCnt="3"/>
      <dgm:spPr/>
    </dgm:pt>
    <dgm:pt modelId="{6E76EADA-5F61-4A59-B2F8-FA10112079FC}" type="pres">
      <dgm:prSet presAssocID="{8DB5D7D5-6A1C-4ABC-8850-759A9D876047}" presName="EmptyPane1" presStyleCnt="0"/>
      <dgm:spPr/>
    </dgm:pt>
    <dgm:pt modelId="{A8189248-0785-43F1-844C-4DE92841F254}" type="pres">
      <dgm:prSet presAssocID="{BD6E0A2E-99C8-4F5A-971A-CD211D1099FF}" presName="spaceBetweenRectangles1" presStyleCnt="0"/>
      <dgm:spPr/>
    </dgm:pt>
    <dgm:pt modelId="{218D9CD7-D48D-464C-9A1C-0F322EC540B3}" type="pres">
      <dgm:prSet presAssocID="{C5146535-FD3D-4589-98A3-623B8DA4B8DB}" presName="composite1" presStyleCnt="0"/>
      <dgm:spPr/>
    </dgm:pt>
    <dgm:pt modelId="{30804A27-188E-4A17-8FFE-97BCCA0597B8}" type="pres">
      <dgm:prSet presAssocID="{C5146535-FD3D-4589-98A3-623B8DA4B8DB}" presName="parent1" presStyleLbl="alignNode1" presStyleIdx="1" presStyleCnt="3" custLinFactNeighborX="0">
        <dgm:presLayoutVars>
          <dgm:chMax val="1"/>
          <dgm:chPref val="1"/>
          <dgm:bulletEnabled val="1"/>
        </dgm:presLayoutVars>
      </dgm:prSet>
      <dgm:spPr/>
    </dgm:pt>
    <dgm:pt modelId="{DF65791B-462E-4589-B98D-F60587330CA8}" type="pres">
      <dgm:prSet presAssocID="{C5146535-FD3D-4589-98A3-623B8DA4B8DB}" presName="Childtext1" presStyleLbl="revTx" presStyleIdx="1" presStyleCnt="3">
        <dgm:presLayoutVars>
          <dgm:bulletEnabled val="1"/>
        </dgm:presLayoutVars>
      </dgm:prSet>
      <dgm:spPr/>
    </dgm:pt>
    <dgm:pt modelId="{DBA410EB-5F61-4F46-92D9-C5B0AA59EE15}" type="pres">
      <dgm:prSet presAssocID="{C5146535-FD3D-4589-98A3-623B8DA4B8DB}" presName="ConnectLine1" presStyleLbl="sibTrans1D1" presStyleIdx="1" presStyleCnt="3"/>
      <dgm:spPr>
        <a:noFill/>
        <a:ln w="12700" cap="rnd" cmpd="sng" algn="ctr">
          <a:solidFill>
            <a:schemeClr val="accent1">
              <a:shade val="90000"/>
              <a:hueOff val="223106"/>
              <a:satOff val="-4301"/>
              <a:lumOff val="14062"/>
              <a:alphaOff val="0"/>
            </a:schemeClr>
          </a:solidFill>
          <a:prstDash val="dash"/>
        </a:ln>
        <a:effectLst/>
      </dgm:spPr>
    </dgm:pt>
    <dgm:pt modelId="{E1220EDB-B75C-43A5-B862-97E4C09130A7}" type="pres">
      <dgm:prSet presAssocID="{C5146535-FD3D-4589-98A3-623B8DA4B8DB}" presName="ConnectLineEnd1" presStyleLbl="lnNode1" presStyleIdx="1" presStyleCnt="3"/>
      <dgm:spPr/>
    </dgm:pt>
    <dgm:pt modelId="{D8849157-215F-4E70-9735-315E97B5AC5C}" type="pres">
      <dgm:prSet presAssocID="{C5146535-FD3D-4589-98A3-623B8DA4B8DB}" presName="EmptyPane1" presStyleCnt="0"/>
      <dgm:spPr/>
    </dgm:pt>
    <dgm:pt modelId="{7C467054-22FE-4C18-9934-29D7168DFF63}" type="pres">
      <dgm:prSet presAssocID="{7A3CCAF8-AC3A-401E-AEDD-44BBC1AA9C31}" presName="spaceBetweenRectangles1" presStyleCnt="0"/>
      <dgm:spPr/>
    </dgm:pt>
    <dgm:pt modelId="{3E3E944D-A6EC-4962-9AC1-C585A4F97BDA}" type="pres">
      <dgm:prSet presAssocID="{09C152DA-7620-4852-8162-A77EC3609F3F}" presName="composite1" presStyleCnt="0"/>
      <dgm:spPr/>
    </dgm:pt>
    <dgm:pt modelId="{566B79CB-1A41-4F5C-BF91-58D94BF93913}" type="pres">
      <dgm:prSet presAssocID="{09C152DA-7620-4852-8162-A77EC3609F3F}" presName="parent1" presStyleLbl="alignNode1" presStyleIdx="2" presStyleCnt="3">
        <dgm:presLayoutVars>
          <dgm:chMax val="1"/>
          <dgm:chPref val="1"/>
          <dgm:bulletEnabled val="1"/>
        </dgm:presLayoutVars>
      </dgm:prSet>
      <dgm:spPr/>
    </dgm:pt>
    <dgm:pt modelId="{B4723E2A-4FF1-452A-BD25-8EC364F15A6F}" type="pres">
      <dgm:prSet presAssocID="{09C152DA-7620-4852-8162-A77EC3609F3F}" presName="Childtext1" presStyleLbl="revTx" presStyleIdx="2" presStyleCnt="3">
        <dgm:presLayoutVars>
          <dgm:bulletEnabled val="1"/>
        </dgm:presLayoutVars>
      </dgm:prSet>
      <dgm:spPr/>
    </dgm:pt>
    <dgm:pt modelId="{440E9361-37D2-4157-AF38-7B49AD23708B}" type="pres">
      <dgm:prSet presAssocID="{09C152DA-7620-4852-8162-A77EC3609F3F}" presName="ConnectLine1" presStyleLbl="sibTrans1D1" presStyleIdx="2" presStyleCnt="3"/>
      <dgm:spPr>
        <a:noFill/>
        <a:ln w="12700" cap="rnd" cmpd="sng" algn="ctr">
          <a:solidFill>
            <a:schemeClr val="accent1">
              <a:shade val="90000"/>
              <a:hueOff val="446212"/>
              <a:satOff val="-8602"/>
              <a:lumOff val="28124"/>
              <a:alphaOff val="0"/>
            </a:schemeClr>
          </a:solidFill>
          <a:prstDash val="dash"/>
        </a:ln>
        <a:effectLst/>
      </dgm:spPr>
    </dgm:pt>
    <dgm:pt modelId="{C45E7B63-1C71-483E-A3A8-705CE86D4D8E}" type="pres">
      <dgm:prSet presAssocID="{09C152DA-7620-4852-8162-A77EC3609F3F}" presName="ConnectLineEnd1" presStyleLbl="lnNode1" presStyleIdx="2" presStyleCnt="3"/>
      <dgm:spPr/>
    </dgm:pt>
    <dgm:pt modelId="{4174F691-D9D3-451C-9893-D177DC3AED58}" type="pres">
      <dgm:prSet presAssocID="{09C152DA-7620-4852-8162-A77EC3609F3F}" presName="EmptyPane1" presStyleCnt="0"/>
      <dgm:spPr/>
    </dgm:pt>
  </dgm:ptLst>
  <dgm:cxnLst>
    <dgm:cxn modelId="{5C25BB02-FA66-40A4-9DA6-9E1CAE3A8D4E}" type="presOf" srcId="{C5146535-FD3D-4589-98A3-623B8DA4B8DB}" destId="{30804A27-188E-4A17-8FFE-97BCCA0597B8}" srcOrd="0" destOrd="0" presId="urn:microsoft.com/office/officeart/2016/7/layout/RoundedRectangleTimeline"/>
    <dgm:cxn modelId="{8C5B110A-FBC3-4CBF-BED2-413E87D4DAD5}" srcId="{8DB5D7D5-6A1C-4ABC-8850-759A9D876047}" destId="{96262926-A67D-4E4E-9515-5EBC67F0B634}" srcOrd="0" destOrd="0" parTransId="{EC74E552-C501-4B0E-9400-E8B410F53D50}" sibTransId="{1DA7ACEB-F642-43C1-BCB5-F580B9B985B9}"/>
    <dgm:cxn modelId="{84C67813-55CE-4EBC-9032-03BD847DC17E}" type="presOf" srcId="{6A70FD8F-0050-42E3-8B3A-6ED7CFB9852E}" destId="{AB52B3CC-6563-466D-BFC3-9B6B5AFA0881}" srcOrd="0" destOrd="0" presId="urn:microsoft.com/office/officeart/2016/7/layout/RoundedRectangleTimeline"/>
    <dgm:cxn modelId="{22ECA226-C4EA-44F1-BCB5-77F78841DA6F}" type="presOf" srcId="{09C152DA-7620-4852-8162-A77EC3609F3F}" destId="{566B79CB-1A41-4F5C-BF91-58D94BF93913}" srcOrd="0" destOrd="0" presId="urn:microsoft.com/office/officeart/2016/7/layout/RoundedRectangleTimeline"/>
    <dgm:cxn modelId="{90BB672A-3959-416B-A85D-8DC3B91E4D3B}" srcId="{C5146535-FD3D-4589-98A3-623B8DA4B8DB}" destId="{A5C122C5-EFBB-46E1-88CF-D15E66D29E61}" srcOrd="1" destOrd="0" parTransId="{F30C6BBD-8FDC-42C3-AF56-50E148301E9E}" sibTransId="{9606ACA1-499D-44AD-B92B-0177B60A77E0}"/>
    <dgm:cxn modelId="{E2BBA750-A5E4-4F50-BE16-016934379F81}" type="presOf" srcId="{6C8937BE-93F8-4DED-8538-1C601DAEBA66}" destId="{B4723E2A-4FF1-452A-BD25-8EC364F15A6F}" srcOrd="0" destOrd="0" presId="urn:microsoft.com/office/officeart/2016/7/layout/RoundedRectangleTimeline"/>
    <dgm:cxn modelId="{F9B2D375-40BE-4E5D-AA88-61805FBFF819}" type="presOf" srcId="{8DB5D7D5-6A1C-4ABC-8850-759A9D876047}" destId="{954381E7-0584-46DD-8108-E9BF4F2B5005}" srcOrd="0" destOrd="0" presId="urn:microsoft.com/office/officeart/2016/7/layout/RoundedRectangleTimeline"/>
    <dgm:cxn modelId="{8EBF857E-7408-4941-91E4-293B0F59EEF7}" srcId="{6A70FD8F-0050-42E3-8B3A-6ED7CFB9852E}" destId="{C5146535-FD3D-4589-98A3-623B8DA4B8DB}" srcOrd="1" destOrd="0" parTransId="{20848F78-EC70-4162-96CE-CC68006930F0}" sibTransId="{7A3CCAF8-AC3A-401E-AEDD-44BBC1AA9C31}"/>
    <dgm:cxn modelId="{23ECAC8B-17A4-4883-AA0E-06D66B7E788A}" srcId="{6A70FD8F-0050-42E3-8B3A-6ED7CFB9852E}" destId="{09C152DA-7620-4852-8162-A77EC3609F3F}" srcOrd="2" destOrd="0" parTransId="{9F6D14C0-6C82-4CBD-8D6D-B0E117B6F2ED}" sibTransId="{0AE8D36D-0F0F-4206-AE39-0A2D73987B68}"/>
    <dgm:cxn modelId="{F9540599-A193-456C-A9A9-8962E3855B0B}" type="presOf" srcId="{96262926-A67D-4E4E-9515-5EBC67F0B634}" destId="{5A1B764B-0DC5-47CD-BDEA-9E67799496EC}" srcOrd="0" destOrd="0" presId="urn:microsoft.com/office/officeart/2016/7/layout/RoundedRectangleTimeline"/>
    <dgm:cxn modelId="{E13585A2-54F2-486A-B317-F4D6AF7E83B9}" type="presOf" srcId="{E80CA270-6C90-4E17-ACEA-46B56AD54DD1}" destId="{DF65791B-462E-4589-B98D-F60587330CA8}" srcOrd="0" destOrd="0" presId="urn:microsoft.com/office/officeart/2016/7/layout/RoundedRectangleTimeline"/>
    <dgm:cxn modelId="{806E0EC5-502F-4C80-B072-96FFEF4030FD}" type="presOf" srcId="{A5C122C5-EFBB-46E1-88CF-D15E66D29E61}" destId="{DF65791B-462E-4589-B98D-F60587330CA8}" srcOrd="0" destOrd="1" presId="urn:microsoft.com/office/officeart/2016/7/layout/RoundedRectangleTimeline"/>
    <dgm:cxn modelId="{FAA8D3DD-12E8-457D-9144-B037C5678347}" srcId="{09C152DA-7620-4852-8162-A77EC3609F3F}" destId="{6C8937BE-93F8-4DED-8538-1C601DAEBA66}" srcOrd="0" destOrd="0" parTransId="{77D169C6-D77F-456D-B18B-D7BE016AD87A}" sibTransId="{A97BE953-FA9D-4BA6-A92C-494DB1F3BA59}"/>
    <dgm:cxn modelId="{C5202EE1-10E9-4076-9D55-9E0CF8B152AF}" srcId="{6A70FD8F-0050-42E3-8B3A-6ED7CFB9852E}" destId="{8DB5D7D5-6A1C-4ABC-8850-759A9D876047}" srcOrd="0" destOrd="0" parTransId="{D8874F40-D7B0-41DE-BB6F-A6014FEAB2D7}" sibTransId="{BD6E0A2E-99C8-4F5A-971A-CD211D1099FF}"/>
    <dgm:cxn modelId="{2DC28DF8-5C1B-4F53-A4C1-D5B63FB54BAF}" srcId="{C5146535-FD3D-4589-98A3-623B8DA4B8DB}" destId="{E80CA270-6C90-4E17-ACEA-46B56AD54DD1}" srcOrd="0" destOrd="0" parTransId="{7EEC8067-96EF-4BE0-8BE3-BA59ED78A31F}" sibTransId="{1AFE46E5-6B07-4894-8ECB-21BD7E7B8AF1}"/>
    <dgm:cxn modelId="{76459B4A-BC95-4631-A3CC-1410E80D5DFD}" type="presParOf" srcId="{AB52B3CC-6563-466D-BFC3-9B6B5AFA0881}" destId="{815EDF7B-AC93-4A61-87AA-CAA5D85C31A8}" srcOrd="0" destOrd="0" presId="urn:microsoft.com/office/officeart/2016/7/layout/RoundedRectangleTimeline"/>
    <dgm:cxn modelId="{4238FA88-CE43-4680-BFB0-73DED5612698}" type="presParOf" srcId="{815EDF7B-AC93-4A61-87AA-CAA5D85C31A8}" destId="{954381E7-0584-46DD-8108-E9BF4F2B5005}" srcOrd="0" destOrd="0" presId="urn:microsoft.com/office/officeart/2016/7/layout/RoundedRectangleTimeline"/>
    <dgm:cxn modelId="{6497CE05-0893-4952-B18A-28D71D90B841}" type="presParOf" srcId="{815EDF7B-AC93-4A61-87AA-CAA5D85C31A8}" destId="{5A1B764B-0DC5-47CD-BDEA-9E67799496EC}" srcOrd="1" destOrd="0" presId="urn:microsoft.com/office/officeart/2016/7/layout/RoundedRectangleTimeline"/>
    <dgm:cxn modelId="{CB8BA570-C0D4-4400-BED8-C9BC961A6553}" type="presParOf" srcId="{815EDF7B-AC93-4A61-87AA-CAA5D85C31A8}" destId="{122B38A3-0442-4747-820C-1F37877E2B0E}" srcOrd="2" destOrd="0" presId="urn:microsoft.com/office/officeart/2016/7/layout/RoundedRectangleTimeline"/>
    <dgm:cxn modelId="{82FC1E36-99F3-4E1F-8BD1-229D77A82EB1}" type="presParOf" srcId="{815EDF7B-AC93-4A61-87AA-CAA5D85C31A8}" destId="{A73181F6-69BB-4A47-8277-4671A45AC8C8}" srcOrd="3" destOrd="0" presId="urn:microsoft.com/office/officeart/2016/7/layout/RoundedRectangleTimeline"/>
    <dgm:cxn modelId="{7EAD7967-836C-4AB6-AAA2-ED2EF3F29E78}" type="presParOf" srcId="{815EDF7B-AC93-4A61-87AA-CAA5D85C31A8}" destId="{6E76EADA-5F61-4A59-B2F8-FA10112079FC}" srcOrd="4" destOrd="0" presId="urn:microsoft.com/office/officeart/2016/7/layout/RoundedRectangleTimeline"/>
    <dgm:cxn modelId="{3783DE09-7B3D-423E-960C-ED9DB81E314E}" type="presParOf" srcId="{AB52B3CC-6563-466D-BFC3-9B6B5AFA0881}" destId="{A8189248-0785-43F1-844C-4DE92841F254}" srcOrd="1" destOrd="0" presId="urn:microsoft.com/office/officeart/2016/7/layout/RoundedRectangleTimeline"/>
    <dgm:cxn modelId="{38B07C9C-D21D-4E2B-A78B-C30877B2689A}" type="presParOf" srcId="{AB52B3CC-6563-466D-BFC3-9B6B5AFA0881}" destId="{218D9CD7-D48D-464C-9A1C-0F322EC540B3}" srcOrd="2" destOrd="0" presId="urn:microsoft.com/office/officeart/2016/7/layout/RoundedRectangleTimeline"/>
    <dgm:cxn modelId="{E6790483-7B9E-44FB-9EAE-A282A4B9AB73}" type="presParOf" srcId="{218D9CD7-D48D-464C-9A1C-0F322EC540B3}" destId="{30804A27-188E-4A17-8FFE-97BCCA0597B8}" srcOrd="0" destOrd="0" presId="urn:microsoft.com/office/officeart/2016/7/layout/RoundedRectangleTimeline"/>
    <dgm:cxn modelId="{B31BDB48-FB8E-47F4-8F76-B90009D28A96}" type="presParOf" srcId="{218D9CD7-D48D-464C-9A1C-0F322EC540B3}" destId="{DF65791B-462E-4589-B98D-F60587330CA8}" srcOrd="1" destOrd="0" presId="urn:microsoft.com/office/officeart/2016/7/layout/RoundedRectangleTimeline"/>
    <dgm:cxn modelId="{517AE913-68B2-41AC-BE20-5D4195845D6F}" type="presParOf" srcId="{218D9CD7-D48D-464C-9A1C-0F322EC540B3}" destId="{DBA410EB-5F61-4F46-92D9-C5B0AA59EE15}" srcOrd="2" destOrd="0" presId="urn:microsoft.com/office/officeart/2016/7/layout/RoundedRectangleTimeline"/>
    <dgm:cxn modelId="{0F089045-7542-47F1-8B17-68354869406A}" type="presParOf" srcId="{218D9CD7-D48D-464C-9A1C-0F322EC540B3}" destId="{E1220EDB-B75C-43A5-B862-97E4C09130A7}" srcOrd="3" destOrd="0" presId="urn:microsoft.com/office/officeart/2016/7/layout/RoundedRectangleTimeline"/>
    <dgm:cxn modelId="{79B44ECC-99D2-49DD-9DEE-58B1D2AE6C6C}" type="presParOf" srcId="{218D9CD7-D48D-464C-9A1C-0F322EC540B3}" destId="{D8849157-215F-4E70-9735-315E97B5AC5C}" srcOrd="4" destOrd="0" presId="urn:microsoft.com/office/officeart/2016/7/layout/RoundedRectangleTimeline"/>
    <dgm:cxn modelId="{6930EC12-FB60-44F8-973F-19AC06AA90BB}" type="presParOf" srcId="{AB52B3CC-6563-466D-BFC3-9B6B5AFA0881}" destId="{7C467054-22FE-4C18-9934-29D7168DFF63}" srcOrd="3" destOrd="0" presId="urn:microsoft.com/office/officeart/2016/7/layout/RoundedRectangleTimeline"/>
    <dgm:cxn modelId="{1F4A4777-E935-453F-A5B9-015C6946FC6A}" type="presParOf" srcId="{AB52B3CC-6563-466D-BFC3-9B6B5AFA0881}" destId="{3E3E944D-A6EC-4962-9AC1-C585A4F97BDA}" srcOrd="4" destOrd="0" presId="urn:microsoft.com/office/officeart/2016/7/layout/RoundedRectangleTimeline"/>
    <dgm:cxn modelId="{94AC8B5D-A9B9-4EF3-AD1C-6024606B5BF8}" type="presParOf" srcId="{3E3E944D-A6EC-4962-9AC1-C585A4F97BDA}" destId="{566B79CB-1A41-4F5C-BF91-58D94BF93913}" srcOrd="0" destOrd="0" presId="urn:microsoft.com/office/officeart/2016/7/layout/RoundedRectangleTimeline"/>
    <dgm:cxn modelId="{A151554E-10B3-429A-9E0D-D40262ED6857}" type="presParOf" srcId="{3E3E944D-A6EC-4962-9AC1-C585A4F97BDA}" destId="{B4723E2A-4FF1-452A-BD25-8EC364F15A6F}" srcOrd="1" destOrd="0" presId="urn:microsoft.com/office/officeart/2016/7/layout/RoundedRectangleTimeline"/>
    <dgm:cxn modelId="{329635D9-081F-4DC9-88AA-E074B7400415}" type="presParOf" srcId="{3E3E944D-A6EC-4962-9AC1-C585A4F97BDA}" destId="{440E9361-37D2-4157-AF38-7B49AD23708B}" srcOrd="2" destOrd="0" presId="urn:microsoft.com/office/officeart/2016/7/layout/RoundedRectangleTimeline"/>
    <dgm:cxn modelId="{0F0D3AEA-9F0C-400E-A955-6CD1F474B6A4}" type="presParOf" srcId="{3E3E944D-A6EC-4962-9AC1-C585A4F97BDA}" destId="{C45E7B63-1C71-483E-A3A8-705CE86D4D8E}" srcOrd="3" destOrd="0" presId="urn:microsoft.com/office/officeart/2016/7/layout/RoundedRectangleTimeline"/>
    <dgm:cxn modelId="{91F0BE33-39D4-4457-A5CC-3F1682DB166D}" type="presParOf" srcId="{3E3E944D-A6EC-4962-9AC1-C585A4F97BDA}" destId="{4174F691-D9D3-451C-9893-D177DC3AED58}" srcOrd="4" destOrd="0" presId="urn:microsoft.com/office/officeart/2016/7/layout/RoundedRectangle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12D66B-8B97-4F2C-80B1-75B2E62A8838}" type="doc">
      <dgm:prSet loTypeId="urn:microsoft.com/office/officeart/2005/8/layout/vList2" loCatId="list" qsTypeId="urn:microsoft.com/office/officeart/2005/8/quickstyle/3d1" qsCatId="3D" csTypeId="urn:microsoft.com/office/officeart/2005/8/colors/accent0_3" csCatId="mainScheme"/>
      <dgm:spPr/>
      <dgm:t>
        <a:bodyPr/>
        <a:lstStyle/>
        <a:p>
          <a:endParaRPr lang="ru-RU"/>
        </a:p>
      </dgm:t>
    </dgm:pt>
    <dgm:pt modelId="{FA65E2DC-E10F-4E05-B6F3-AB8DF8A7A1CD}">
      <dgm:prSet/>
      <dgm:spPr/>
      <dgm:t>
        <a:bodyPr/>
        <a:lstStyle/>
        <a:p>
          <a:r>
            <a:rPr lang="ru-RU" dirty="0"/>
            <a:t>Интеллектуальная система подушек безопасности определяет, когда и в какой степени подушка безопасности срабатывает, на основе обнаруженной информации, а также путем расчета и анализа своей электронной системы управления, чтобы обеспечить оптимальную защиту пассажиров.</a:t>
          </a:r>
        </a:p>
      </dgm:t>
    </dgm:pt>
    <dgm:pt modelId="{12E774BA-D540-41BA-A829-00AEB0CB68F3}" type="parTrans" cxnId="{5BF47D51-82CB-42E3-84A9-C34447B5C0E2}">
      <dgm:prSet/>
      <dgm:spPr/>
      <dgm:t>
        <a:bodyPr/>
        <a:lstStyle/>
        <a:p>
          <a:endParaRPr lang="ru-RU"/>
        </a:p>
      </dgm:t>
    </dgm:pt>
    <dgm:pt modelId="{A7F6B444-9B45-4E22-8E11-FB9947ECFA63}" type="sibTrans" cxnId="{5BF47D51-82CB-42E3-84A9-C34447B5C0E2}">
      <dgm:prSet/>
      <dgm:spPr/>
      <dgm:t>
        <a:bodyPr/>
        <a:lstStyle/>
        <a:p>
          <a:endParaRPr lang="ru-RU"/>
        </a:p>
      </dgm:t>
    </dgm:pt>
    <dgm:pt modelId="{ABB581AA-522E-4FB3-A755-3F402868B77A}" type="pres">
      <dgm:prSet presAssocID="{D712D66B-8B97-4F2C-80B1-75B2E62A8838}" presName="linear" presStyleCnt="0">
        <dgm:presLayoutVars>
          <dgm:animLvl val="lvl"/>
          <dgm:resizeHandles val="exact"/>
        </dgm:presLayoutVars>
      </dgm:prSet>
      <dgm:spPr/>
    </dgm:pt>
    <dgm:pt modelId="{FF0CCB17-E782-409B-B1DA-5486723E8100}" type="pres">
      <dgm:prSet presAssocID="{FA65E2DC-E10F-4E05-B6F3-AB8DF8A7A1CD}" presName="parentText" presStyleLbl="node1" presStyleIdx="0" presStyleCnt="1">
        <dgm:presLayoutVars>
          <dgm:chMax val="0"/>
          <dgm:bulletEnabled val="1"/>
        </dgm:presLayoutVars>
      </dgm:prSet>
      <dgm:spPr/>
    </dgm:pt>
  </dgm:ptLst>
  <dgm:cxnLst>
    <dgm:cxn modelId="{AF21E604-8DD8-4A0B-915C-48FF4524EA58}" type="presOf" srcId="{D712D66B-8B97-4F2C-80B1-75B2E62A8838}" destId="{ABB581AA-522E-4FB3-A755-3F402868B77A}" srcOrd="0" destOrd="0" presId="urn:microsoft.com/office/officeart/2005/8/layout/vList2"/>
    <dgm:cxn modelId="{5BF47D51-82CB-42E3-84A9-C34447B5C0E2}" srcId="{D712D66B-8B97-4F2C-80B1-75B2E62A8838}" destId="{FA65E2DC-E10F-4E05-B6F3-AB8DF8A7A1CD}" srcOrd="0" destOrd="0" parTransId="{12E774BA-D540-41BA-A829-00AEB0CB68F3}" sibTransId="{A7F6B444-9B45-4E22-8E11-FB9947ECFA63}"/>
    <dgm:cxn modelId="{39EE067A-AC84-4006-B376-3FD9F821C1E9}" type="presOf" srcId="{FA65E2DC-E10F-4E05-B6F3-AB8DF8A7A1CD}" destId="{FF0CCB17-E782-409B-B1DA-5486723E8100}" srcOrd="0" destOrd="0" presId="urn:microsoft.com/office/officeart/2005/8/layout/vList2"/>
    <dgm:cxn modelId="{B39FD503-1BC3-4E36-BDDF-51635619B096}" type="presParOf" srcId="{ABB581AA-522E-4FB3-A755-3F402868B77A}" destId="{FF0CCB17-E782-409B-B1DA-5486723E8100}"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4381E7-0584-46DD-8108-E9BF4F2B5005}">
      <dsp:nvSpPr>
        <dsp:cNvPr id="0" name=""/>
        <dsp:cNvSpPr/>
      </dsp:nvSpPr>
      <dsp:spPr>
        <a:xfrm rot="16200000">
          <a:off x="2282702" y="767801"/>
          <a:ext cx="454083" cy="3005230"/>
        </a:xfrm>
        <a:prstGeom prst="round2SameRect">
          <a:avLst/>
        </a:prstGeom>
        <a:gradFill rotWithShape="0">
          <a:gsLst>
            <a:gs pos="0">
              <a:schemeClr val="accent1">
                <a:shade val="80000"/>
                <a:hueOff val="0"/>
                <a:satOff val="0"/>
                <a:lumOff val="0"/>
                <a:alphaOff val="0"/>
                <a:tint val="98000"/>
                <a:lumMod val="110000"/>
              </a:schemeClr>
            </a:gs>
            <a:gs pos="84000">
              <a:schemeClr val="accent1">
                <a:shade val="80000"/>
                <a:hueOff val="0"/>
                <a:satOff val="0"/>
                <a:lumOff val="0"/>
                <a:alphaOff val="0"/>
                <a:shade val="90000"/>
                <a:lumMod val="88000"/>
              </a:schemeClr>
            </a:gs>
          </a:gsLst>
          <a:lin ang="5400000" scaled="0"/>
        </a:gradFill>
        <a:ln w="12700" cap="rnd" cmpd="sng" algn="ctr">
          <a:solidFill>
            <a:schemeClr val="accent1">
              <a:shade val="80000"/>
              <a:hueOff val="0"/>
              <a:satOff val="0"/>
              <a:lumOff val="0"/>
              <a:alphaOff val="0"/>
            </a:schemeClr>
          </a:solidFill>
          <a:prstDash val="solid"/>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1">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rtlCol="0" anchor="ctr" anchorCtr="1">
          <a:noAutofit/>
        </a:bodyPr>
        <a:lstStyle/>
        <a:p>
          <a:pPr marL="0" lvl="0" indent="0" algn="ctr" defTabSz="622300" rtl="0">
            <a:lnSpc>
              <a:spcPct val="90000"/>
            </a:lnSpc>
            <a:spcBef>
              <a:spcPct val="0"/>
            </a:spcBef>
            <a:spcAft>
              <a:spcPct val="35000"/>
            </a:spcAft>
            <a:buNone/>
          </a:pPr>
          <a:r>
            <a:rPr lang="ru" sz="1400" kern="1200" dirty="0"/>
            <a:t>202</a:t>
          </a:r>
          <a:r>
            <a:rPr lang="en-US" sz="1400" kern="1200" dirty="0"/>
            <a:t>4</a:t>
          </a:r>
          <a:r>
            <a:rPr lang="ru" sz="1400" kern="1200" dirty="0"/>
            <a:t> г.</a:t>
          </a:r>
        </a:p>
      </dsp:txBody>
      <dsp:txXfrm rot="5400000">
        <a:off x="1029296" y="2065542"/>
        <a:ext cx="2983063" cy="409749"/>
      </dsp:txXfrm>
    </dsp:sp>
    <dsp:sp modelId="{5A1B764B-0DC5-47CD-BDEA-9E67799496EC}">
      <dsp:nvSpPr>
        <dsp:cNvPr id="0" name=""/>
        <dsp:cNvSpPr/>
      </dsp:nvSpPr>
      <dsp:spPr>
        <a:xfrm>
          <a:off x="5385" y="0"/>
          <a:ext cx="5008717" cy="1589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91440" numCol="1" spcCol="1270" rtlCol="0" anchor="b" anchorCtr="1">
          <a:noAutofit/>
        </a:bodyPr>
        <a:lstStyle/>
        <a:p>
          <a:pPr marL="0" lvl="0" indent="0" algn="ctr" defTabSz="533400" rtl="0">
            <a:lnSpc>
              <a:spcPct val="90000"/>
            </a:lnSpc>
            <a:spcBef>
              <a:spcPct val="0"/>
            </a:spcBef>
            <a:spcAft>
              <a:spcPct val="35000"/>
            </a:spcAft>
            <a:buNone/>
          </a:pPr>
          <a:r>
            <a:rPr lang="ru-RU" sz="1200" kern="1200" dirty="0"/>
            <a:t>Требования к безопасности транспортных средств все более возрастают. Применение подушек безопасности существенно снижает риски. </a:t>
          </a:r>
          <a:endParaRPr lang="ru" sz="1200" kern="1200" dirty="0"/>
        </a:p>
      </dsp:txBody>
      <dsp:txXfrm>
        <a:off x="5385" y="0"/>
        <a:ext cx="5008717" cy="1589291"/>
      </dsp:txXfrm>
    </dsp:sp>
    <dsp:sp modelId="{122B38A3-0442-4747-820C-1F37877E2B0E}">
      <dsp:nvSpPr>
        <dsp:cNvPr id="0" name=""/>
        <dsp:cNvSpPr/>
      </dsp:nvSpPr>
      <dsp:spPr>
        <a:xfrm>
          <a:off x="2509744" y="1680108"/>
          <a:ext cx="0" cy="363266"/>
        </a:xfrm>
        <a:prstGeom prst="line">
          <a:avLst/>
        </a:prstGeom>
        <a:noFill/>
        <a:ln w="12700" cap="rnd" cmpd="sng" algn="ctr">
          <a:solidFill>
            <a:schemeClr val="accent1">
              <a:shade val="90000"/>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A73181F6-69BB-4A47-8277-4671A45AC8C8}">
      <dsp:nvSpPr>
        <dsp:cNvPr id="0" name=""/>
        <dsp:cNvSpPr/>
      </dsp:nvSpPr>
      <dsp:spPr>
        <a:xfrm>
          <a:off x="2464336" y="1589291"/>
          <a:ext cx="90816" cy="90816"/>
        </a:xfrm>
        <a:prstGeom prst="ellipse">
          <a:avLst/>
        </a:prstGeom>
        <a:gradFill rotWithShape="0">
          <a:gsLst>
            <a:gs pos="0">
              <a:schemeClr val="accent1">
                <a:shade val="80000"/>
                <a:hueOff val="0"/>
                <a:satOff val="0"/>
                <a:lumOff val="0"/>
                <a:alphaOff val="0"/>
                <a:tint val="98000"/>
                <a:lumMod val="110000"/>
              </a:schemeClr>
            </a:gs>
            <a:gs pos="84000">
              <a:schemeClr val="accent1">
                <a:shade val="80000"/>
                <a:hueOff val="0"/>
                <a:satOff val="0"/>
                <a:lumOff val="0"/>
                <a:alphaOff val="0"/>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3">
          <a:scrgbClr r="0" g="0" b="0"/>
        </a:fillRef>
        <a:effectRef idx="3">
          <a:scrgbClr r="0" g="0" b="0"/>
        </a:effectRef>
        <a:fontRef idx="minor">
          <a:schemeClr val="lt1"/>
        </a:fontRef>
      </dsp:style>
    </dsp:sp>
    <dsp:sp modelId="{30804A27-188E-4A17-8FFE-97BCCA0597B8}">
      <dsp:nvSpPr>
        <dsp:cNvPr id="0" name=""/>
        <dsp:cNvSpPr/>
      </dsp:nvSpPr>
      <dsp:spPr>
        <a:xfrm>
          <a:off x="4012359" y="2043374"/>
          <a:ext cx="3005230" cy="454083"/>
        </a:xfrm>
        <a:prstGeom prst="rect">
          <a:avLst/>
        </a:prstGeom>
        <a:gradFill rotWithShape="0">
          <a:gsLst>
            <a:gs pos="0">
              <a:schemeClr val="accent1">
                <a:shade val="80000"/>
                <a:hueOff val="223096"/>
                <a:satOff val="-4529"/>
                <a:lumOff val="15339"/>
                <a:alphaOff val="0"/>
                <a:tint val="98000"/>
                <a:lumMod val="110000"/>
              </a:schemeClr>
            </a:gs>
            <a:gs pos="84000">
              <a:schemeClr val="accent1">
                <a:shade val="80000"/>
                <a:hueOff val="223096"/>
                <a:satOff val="-4529"/>
                <a:lumOff val="15339"/>
                <a:alphaOff val="0"/>
                <a:shade val="90000"/>
                <a:lumMod val="88000"/>
              </a:schemeClr>
            </a:gs>
          </a:gsLst>
          <a:lin ang="5400000" scaled="0"/>
        </a:gradFill>
        <a:ln w="12700" cap="rnd" cmpd="sng" algn="ctr">
          <a:solidFill>
            <a:schemeClr val="accent1">
              <a:shade val="80000"/>
              <a:hueOff val="223096"/>
              <a:satOff val="-4529"/>
              <a:lumOff val="15339"/>
              <a:alphaOff val="0"/>
            </a:schemeClr>
          </a:solidFill>
          <a:prstDash val="solid"/>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1">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rtlCol="0" anchor="ctr" anchorCtr="1">
          <a:noAutofit/>
        </a:bodyPr>
        <a:lstStyle/>
        <a:p>
          <a:pPr marL="0" lvl="0" indent="0" algn="ctr" defTabSz="622300" rtl="0">
            <a:lnSpc>
              <a:spcPct val="90000"/>
            </a:lnSpc>
            <a:spcBef>
              <a:spcPct val="0"/>
            </a:spcBef>
            <a:spcAft>
              <a:spcPct val="35000"/>
            </a:spcAft>
            <a:buNone/>
          </a:pPr>
          <a:r>
            <a:rPr lang="ru" sz="1400" kern="1200" dirty="0"/>
            <a:t>202</a:t>
          </a:r>
          <a:r>
            <a:rPr lang="en-US" sz="1400" kern="1200" dirty="0"/>
            <a:t>4</a:t>
          </a:r>
          <a:endParaRPr lang="ru" sz="1400" kern="1200" dirty="0"/>
        </a:p>
      </dsp:txBody>
      <dsp:txXfrm>
        <a:off x="4012359" y="2043374"/>
        <a:ext cx="3005230" cy="454083"/>
      </dsp:txXfrm>
    </dsp:sp>
    <dsp:sp modelId="{DF65791B-462E-4589-B98D-F60587330CA8}">
      <dsp:nvSpPr>
        <dsp:cNvPr id="0" name=""/>
        <dsp:cNvSpPr/>
      </dsp:nvSpPr>
      <dsp:spPr>
        <a:xfrm>
          <a:off x="3010616" y="2951541"/>
          <a:ext cx="5008717" cy="1589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83820" rIns="0" bIns="0" numCol="1" spcCol="1270" rtlCol="0" anchor="t" anchorCtr="1">
          <a:noAutofit/>
        </a:bodyPr>
        <a:lstStyle/>
        <a:p>
          <a:pPr marL="0" lvl="0" indent="0" algn="ctr" defTabSz="488950" rtl="0">
            <a:lnSpc>
              <a:spcPct val="90000"/>
            </a:lnSpc>
            <a:spcBef>
              <a:spcPct val="0"/>
            </a:spcBef>
            <a:spcAft>
              <a:spcPct val="35000"/>
            </a:spcAft>
            <a:buNone/>
          </a:pPr>
          <a:r>
            <a:rPr lang="ru-RU" sz="1100" kern="1200" dirty="0"/>
            <a:t>Всемирной организацией здравоохранения (BОЗ) в 2018 году, ежегодно умирает 1,4 миллиона человек во всем мире в ежегодном дорожно-транспортном происшествиях. Кроме того, 20-50 миллионов человек страдают от смертельных травм в результате дорожно-транспортных происшествий, данное явление не только причиняет человеческие страдания, но и влияет на падение примерно 3% ВВП в некоторых странах. Всемирная организация здравоохранения (ВО3) поставила цель сократить данный показатель вдвое к 2030 году. </a:t>
          </a:r>
          <a:endParaRPr lang="ru" sz="1100" kern="1200" dirty="0"/>
        </a:p>
        <a:p>
          <a:pPr marL="0" lvl="0" indent="0" algn="ctr" defTabSz="488950" rtl="0">
            <a:lnSpc>
              <a:spcPct val="90000"/>
            </a:lnSpc>
            <a:spcBef>
              <a:spcPct val="0"/>
            </a:spcBef>
            <a:spcAft>
              <a:spcPct val="35000"/>
            </a:spcAft>
            <a:buNone/>
          </a:pPr>
          <a:endParaRPr lang="ru-RU" sz="1100" kern="1200" dirty="0"/>
        </a:p>
      </dsp:txBody>
      <dsp:txXfrm>
        <a:off x="3010616" y="2951541"/>
        <a:ext cx="5008717" cy="1589291"/>
      </dsp:txXfrm>
    </dsp:sp>
    <dsp:sp modelId="{DBA410EB-5F61-4F46-92D9-C5B0AA59EE15}">
      <dsp:nvSpPr>
        <dsp:cNvPr id="0" name=""/>
        <dsp:cNvSpPr/>
      </dsp:nvSpPr>
      <dsp:spPr>
        <a:xfrm>
          <a:off x="5514975" y="2497458"/>
          <a:ext cx="0" cy="363266"/>
        </a:xfrm>
        <a:prstGeom prst="line">
          <a:avLst/>
        </a:prstGeom>
        <a:noFill/>
        <a:ln w="12700" cap="rnd" cmpd="sng" algn="ctr">
          <a:solidFill>
            <a:schemeClr val="accent1">
              <a:shade val="90000"/>
              <a:hueOff val="223106"/>
              <a:satOff val="-4301"/>
              <a:lumOff val="14062"/>
              <a:alphaOff val="0"/>
            </a:schemeClr>
          </a:solidFill>
          <a:prstDash val="dash"/>
        </a:ln>
        <a:effectLst/>
      </dsp:spPr>
      <dsp:style>
        <a:lnRef idx="1">
          <a:scrgbClr r="0" g="0" b="0"/>
        </a:lnRef>
        <a:fillRef idx="0">
          <a:scrgbClr r="0" g="0" b="0"/>
        </a:fillRef>
        <a:effectRef idx="0">
          <a:scrgbClr r="0" g="0" b="0"/>
        </a:effectRef>
        <a:fontRef idx="minor"/>
      </dsp:style>
    </dsp:sp>
    <dsp:sp modelId="{E1220EDB-B75C-43A5-B862-97E4C09130A7}">
      <dsp:nvSpPr>
        <dsp:cNvPr id="0" name=""/>
        <dsp:cNvSpPr/>
      </dsp:nvSpPr>
      <dsp:spPr>
        <a:xfrm>
          <a:off x="5469566" y="2860724"/>
          <a:ext cx="90816" cy="90816"/>
        </a:xfrm>
        <a:prstGeom prst="ellipse">
          <a:avLst/>
        </a:prstGeom>
        <a:gradFill rotWithShape="0">
          <a:gsLst>
            <a:gs pos="0">
              <a:schemeClr val="accent1">
                <a:shade val="80000"/>
                <a:hueOff val="223096"/>
                <a:satOff val="-4529"/>
                <a:lumOff val="15339"/>
                <a:alphaOff val="0"/>
                <a:tint val="98000"/>
                <a:lumMod val="110000"/>
              </a:schemeClr>
            </a:gs>
            <a:gs pos="84000">
              <a:schemeClr val="accent1">
                <a:shade val="80000"/>
                <a:hueOff val="223096"/>
                <a:satOff val="-4529"/>
                <a:lumOff val="15339"/>
                <a:alphaOff val="0"/>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3">
          <a:scrgbClr r="0" g="0" b="0"/>
        </a:fillRef>
        <a:effectRef idx="3">
          <a:scrgbClr r="0" g="0" b="0"/>
        </a:effectRef>
        <a:fontRef idx="minor">
          <a:schemeClr val="lt1"/>
        </a:fontRef>
      </dsp:style>
    </dsp:sp>
    <dsp:sp modelId="{566B79CB-1A41-4F5C-BF91-58D94BF93913}">
      <dsp:nvSpPr>
        <dsp:cNvPr id="0" name=""/>
        <dsp:cNvSpPr/>
      </dsp:nvSpPr>
      <dsp:spPr>
        <a:xfrm rot="5400000">
          <a:off x="8293163" y="767801"/>
          <a:ext cx="454083" cy="3005230"/>
        </a:xfrm>
        <a:prstGeom prst="round2SameRect">
          <a:avLst/>
        </a:prstGeom>
        <a:gradFill rotWithShape="0">
          <a:gsLst>
            <a:gs pos="0">
              <a:schemeClr val="accent1">
                <a:shade val="80000"/>
                <a:hueOff val="446191"/>
                <a:satOff val="-9058"/>
                <a:lumOff val="30677"/>
                <a:alphaOff val="0"/>
                <a:tint val="98000"/>
                <a:lumMod val="110000"/>
              </a:schemeClr>
            </a:gs>
            <a:gs pos="84000">
              <a:schemeClr val="accent1">
                <a:shade val="80000"/>
                <a:hueOff val="446191"/>
                <a:satOff val="-9058"/>
                <a:lumOff val="30677"/>
                <a:alphaOff val="0"/>
                <a:shade val="90000"/>
                <a:lumMod val="88000"/>
              </a:schemeClr>
            </a:gs>
          </a:gsLst>
          <a:lin ang="5400000" scaled="0"/>
        </a:gradFill>
        <a:ln w="12700" cap="rnd" cmpd="sng" algn="ctr">
          <a:solidFill>
            <a:schemeClr val="accent1">
              <a:shade val="80000"/>
              <a:hueOff val="446191"/>
              <a:satOff val="-9058"/>
              <a:lumOff val="30677"/>
              <a:alphaOff val="0"/>
            </a:schemeClr>
          </a:solidFill>
          <a:prstDash val="solid"/>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1">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rtlCol="0" anchor="ctr" anchorCtr="1">
          <a:noAutofit/>
        </a:bodyPr>
        <a:lstStyle/>
        <a:p>
          <a:pPr marL="0" lvl="0" indent="0" algn="ctr" defTabSz="622300" rtl="0">
            <a:lnSpc>
              <a:spcPct val="90000"/>
            </a:lnSpc>
            <a:spcBef>
              <a:spcPct val="0"/>
            </a:spcBef>
            <a:spcAft>
              <a:spcPct val="35000"/>
            </a:spcAft>
            <a:buNone/>
          </a:pPr>
          <a:r>
            <a:rPr lang="ru" sz="1400" kern="1200" dirty="0"/>
            <a:t>202</a:t>
          </a:r>
          <a:r>
            <a:rPr lang="en-US" sz="1400" kern="1200" dirty="0"/>
            <a:t>4</a:t>
          </a:r>
          <a:r>
            <a:rPr lang="ru" sz="1400" kern="1200" dirty="0"/>
            <a:t>-2027 г.</a:t>
          </a:r>
        </a:p>
      </dsp:txBody>
      <dsp:txXfrm rot="-5400000">
        <a:off x="7017590" y="2065542"/>
        <a:ext cx="2983063" cy="409749"/>
      </dsp:txXfrm>
    </dsp:sp>
    <dsp:sp modelId="{B4723E2A-4FF1-452A-BD25-8EC364F15A6F}">
      <dsp:nvSpPr>
        <dsp:cNvPr id="0" name=""/>
        <dsp:cNvSpPr/>
      </dsp:nvSpPr>
      <dsp:spPr>
        <a:xfrm>
          <a:off x="6015846" y="0"/>
          <a:ext cx="5008717" cy="1589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91440" numCol="1" spcCol="1270" rtlCol="0" anchor="b" anchorCtr="1">
          <a:noAutofit/>
        </a:bodyPr>
        <a:lstStyle/>
        <a:p>
          <a:pPr marL="0" lvl="0" indent="0" algn="ctr" defTabSz="533400" rtl="0">
            <a:lnSpc>
              <a:spcPct val="90000"/>
            </a:lnSpc>
            <a:spcBef>
              <a:spcPct val="0"/>
            </a:spcBef>
            <a:spcAft>
              <a:spcPct val="35000"/>
            </a:spcAft>
            <a:buNone/>
          </a:pPr>
          <a:r>
            <a:rPr lang="ru-RU" sz="1200" kern="1200" dirty="0"/>
            <a:t>Объем мирового рынка автомобильных подушек безопасности составил 9,67 млрд долларов США в 2020 году, по прогнозам, достигнет 20,13 млрд долларов США к 2027 году, демонстрируя среднегодовой темп роста 9,6% в течение прогнозируемого периода. </a:t>
          </a:r>
          <a:endParaRPr lang="ru" sz="1200" kern="1200" dirty="0"/>
        </a:p>
      </dsp:txBody>
      <dsp:txXfrm>
        <a:off x="6015846" y="0"/>
        <a:ext cx="5008717" cy="1589291"/>
      </dsp:txXfrm>
    </dsp:sp>
    <dsp:sp modelId="{440E9361-37D2-4157-AF38-7B49AD23708B}">
      <dsp:nvSpPr>
        <dsp:cNvPr id="0" name=""/>
        <dsp:cNvSpPr/>
      </dsp:nvSpPr>
      <dsp:spPr>
        <a:xfrm>
          <a:off x="8520205" y="1680108"/>
          <a:ext cx="0" cy="363266"/>
        </a:xfrm>
        <a:prstGeom prst="line">
          <a:avLst/>
        </a:prstGeom>
        <a:noFill/>
        <a:ln w="12700" cap="rnd" cmpd="sng" algn="ctr">
          <a:solidFill>
            <a:schemeClr val="accent1">
              <a:shade val="90000"/>
              <a:hueOff val="446212"/>
              <a:satOff val="-8602"/>
              <a:lumOff val="28124"/>
              <a:alphaOff val="0"/>
            </a:schemeClr>
          </a:solidFill>
          <a:prstDash val="dash"/>
        </a:ln>
        <a:effectLst/>
      </dsp:spPr>
      <dsp:style>
        <a:lnRef idx="1">
          <a:scrgbClr r="0" g="0" b="0"/>
        </a:lnRef>
        <a:fillRef idx="0">
          <a:scrgbClr r="0" g="0" b="0"/>
        </a:fillRef>
        <a:effectRef idx="0">
          <a:scrgbClr r="0" g="0" b="0"/>
        </a:effectRef>
        <a:fontRef idx="minor"/>
      </dsp:style>
    </dsp:sp>
    <dsp:sp modelId="{C45E7B63-1C71-483E-A3A8-705CE86D4D8E}">
      <dsp:nvSpPr>
        <dsp:cNvPr id="0" name=""/>
        <dsp:cNvSpPr/>
      </dsp:nvSpPr>
      <dsp:spPr>
        <a:xfrm>
          <a:off x="8474797" y="1589291"/>
          <a:ext cx="90816" cy="90816"/>
        </a:xfrm>
        <a:prstGeom prst="ellipse">
          <a:avLst/>
        </a:prstGeom>
        <a:gradFill rotWithShape="0">
          <a:gsLst>
            <a:gs pos="0">
              <a:schemeClr val="accent1">
                <a:shade val="80000"/>
                <a:hueOff val="446191"/>
                <a:satOff val="-9058"/>
                <a:lumOff val="30677"/>
                <a:alphaOff val="0"/>
                <a:tint val="98000"/>
                <a:lumMod val="110000"/>
              </a:schemeClr>
            </a:gs>
            <a:gs pos="84000">
              <a:schemeClr val="accent1">
                <a:shade val="80000"/>
                <a:hueOff val="446191"/>
                <a:satOff val="-9058"/>
                <a:lumOff val="30677"/>
                <a:alphaOff val="0"/>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3">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0CCB17-E782-409B-B1DA-5486723E8100}">
      <dsp:nvSpPr>
        <dsp:cNvPr id="0" name=""/>
        <dsp:cNvSpPr/>
      </dsp:nvSpPr>
      <dsp:spPr>
        <a:xfrm>
          <a:off x="0" y="20431"/>
          <a:ext cx="4519569" cy="2267460"/>
        </a:xfrm>
        <a:prstGeom prst="roundRect">
          <a:avLst/>
        </a:prstGeom>
        <a:gradFill rotWithShape="0">
          <a:gsLst>
            <a:gs pos="0">
              <a:schemeClr val="dk2">
                <a:hueOff val="0"/>
                <a:satOff val="0"/>
                <a:lumOff val="0"/>
                <a:alphaOff val="0"/>
                <a:tint val="98000"/>
                <a:lumMod val="110000"/>
              </a:schemeClr>
            </a:gs>
            <a:gs pos="84000">
              <a:schemeClr val="dk2">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ru-RU" sz="1700" kern="1200" dirty="0"/>
            <a:t>Интеллектуальная система подушек безопасности определяет, когда и в какой степени подушка безопасности срабатывает, на основе обнаруженной информации, а также путем расчета и анализа своей электронной системы управления, чтобы обеспечить оптимальную защиту пассажиров.</a:t>
          </a:r>
        </a:p>
      </dsp:txBody>
      <dsp:txXfrm>
        <a:off x="110688" y="131119"/>
        <a:ext cx="4298193" cy="2046084"/>
      </dsp:txXfrm>
    </dsp:sp>
  </dsp:spTree>
</dsp:drawing>
</file>

<file path=ppt/diagrams/layout1.xml><?xml version="1.0" encoding="utf-8"?>
<dgm:layoutDef xmlns:dgm="http://schemas.openxmlformats.org/drawingml/2006/diagram" xmlns:a="http://schemas.openxmlformats.org/drawingml/2006/main" uniqueId="urn:microsoft.com/office/officeart/2016/7/layout/RoundedRectangleTimeline">
  <dgm:title val="Rounded Rectangle Timeline"/>
  <dgm:desc val="Use to show a list of events in chronological order. An invisible box contains the description while the date is shown in rectangles, except for the first and last node where the corners of the rectangle are rounded. It can display large amount of text and long descriptive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val="18"/>
      <dgm:constr type="primFontSz" for="des" forName="Childtext" val="18"/>
      <dgm:constr type="primFontSz" for="des" forName="Childtext" refType="primFontSz" refFor="des" refForName="parent" op="lte"/>
      <dgm:constr type="w" for="ch" forName="composite" refType="w"/>
      <dgm:constr type="h" for="ch" forName="composite" refType="h"/>
      <dgm:constr type="w" for="ch" forName="spaceBetweenRectangles" refType="w" refFor="ch" refForName="composite" fact="-0.4"/>
      <dgm:constr type="w" for="ch" ptType="sibTrans" op="equ"/>
      <dgm:constr type="primFontSz" for="des" forName="parent" op="equ"/>
      <dgm:constr type="primFontSz" for="des" forName="Childtext" op="equ"/>
      <dgm:constr type="primFontSz" for="des" forName="parent1" val="18"/>
      <dgm:constr type="primFontSz" for="des" forName="Childtext1" val="18"/>
      <dgm:constr type="primFontSz" for="des" forName="Childtext1" refType="primFontSz" refFor="des" refForName="parent1" op="lte"/>
      <dgm:constr type="w" for="ch" forName="composite1" refType="w"/>
      <dgm:constr type="h" for="ch" forName="composite1" refType="h"/>
      <dgm:constr type="w" for="ch" forName="spaceBetweenRectangles1" refType="w" refFor="ch" refForName="composite1" fact="-0.4"/>
      <dgm:constr type="primFontSz" for="des" forName="parent1" op="equ"/>
      <dgm:constr type="primFontSz" for="des" forName="Childtext1" op="equ"/>
    </dgm:constrLst>
    <dgm:choose name="layoutByNodeCnt">
      <dgm:if name="twoOrLessNodes" axis="ch" ptType="node" func="cnt" op="lte" val="2">
        <dgm:forEach name="nodesForEach" axis="ch" ptType="node">
          <dgm:layoutNode name="composite">
            <dgm:alg type="composite"/>
            <dgm:shape xmlns:r="http://schemas.openxmlformats.org/officeDocument/2006/relationships" r:blip="">
              <dgm:adjLst/>
            </dgm:shape>
            <dgm:choose name="casesForFirstAndLastNode1">
              <dgm:if name="startNode1" axis="self" ptType="node" func="pos" op="equ" val="1">
                <dgm:choose name="removeLineWhenOnlyOneNode1">
                  <dgm:if name="ifOnlyOneNode1" axis="followSib" ptType="node" func="cnt" op="equ" val="0">
                    <dgm:constrLst>
                      <dgm:constr type="w" for="ch" forName="parent" refType="w" fact="0.95"/>
                      <dgm:constr type="l" for="ch" forName="parent" refType="w" fact="0.025"/>
                      <dgm:constr type="t" for="ch" forName="parent" refType="h" fact="0.45"/>
                      <dgm:constr type="h" for="ch" forName="parent" refType="h" fact="0.1"/>
                      <dgm:constr type="l" for="ch" forName="Childtext" refType="w" fact="0.025"/>
                      <dgm:constr type="w" for="ch" forName="Childtext" refType="w" fact="0.95"/>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if>
                  <dgm:else name="ifMoreThanOne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else>
                </dgm:choose>
              </dgm:if>
              <dgm:else name="notStart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t" for="ch" forName="Childtext" refType="h" fact="0.65"/>
                  <dgm:constr type="w" for="ch" forName="ConnectLine"/>
                  <dgm:constr type="h" for="ch" forName="ConnectLine" refType="h" fact="0.08"/>
                  <dgm:constr type="t" for="ch" forName="ConnectLine" refType="h" fact="0.55"/>
                  <dgm:constr type="ctrX" for="ch" forName="ConnectLine" refType="w" fact="0.5"/>
                  <dgm:constr type="w" for="ch" forName="ConnectLineEnd" refType="h" fact="0.02"/>
                  <dgm:constr type="h" for="ch" forName="ConnectLineEnd" refType="h" fact="0.02"/>
                  <dgm:constr type="b" for="ch" forName="ConnectLineEnd" refType="h" fact="0.65"/>
                  <dgm:constr type="ctrX" for="ch" forName="ConnectLineEnd" refType="w" fact="0.5"/>
                  <dgm:constr type="w" for="ch" forName="EmptyPane" refType="w"/>
                  <dgm:constr type="h" for="ch" forName="EmptyPane" refType="h" fact="0.45"/>
                </dgm:constrLst>
              </dgm:else>
            </dgm:choose>
            <dgm:layoutNode name="parent"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oundRect" r:blip="">
                        <dgm:adjLst/>
                      </dgm:shape>
                    </dgm:if>
                    <dgm:else name="ifMoreThanOneNode">
                      <dgm:choose name="Name18">
                        <dgm:if name="Name19" func="var" arg="dir" op="equ" val="norm">
                          <dgm:shape xmlns:r="http://schemas.openxmlformats.org/officeDocument/2006/relationships" rot="-90" type="round2SameRect" r:blip="">
                            <dgm:adjLst/>
                          </dgm:shape>
                        </dgm:if>
                        <dgm:else name="Name20">
                          <dgm:shape xmlns:r="http://schemas.openxmlformats.org/officeDocument/2006/relationships" rot="90" type="round2SameRect" r:blip="">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90" type="round2SameRect" r:blip="">
                            <dgm:adjLst/>
                          </dgm:shape>
                        </dgm:if>
                        <dgm:else name="Name26">
                          <dgm:shape xmlns:r="http://schemas.openxmlformats.org/officeDocument/2006/relationships" rot="-90" type="round2SameRect" r:blip="">
                            <dgm:adjLst/>
                          </dgm:shape>
                        </dgm:else>
                      </dgm:choose>
                    </dgm:if>
                    <dgm:else name="Name27">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 styleLbl="revTx">
              <dgm:varLst>
                <dgm:bulletEnabled val="1"/>
              </dgm:varLst>
              <dgm:choose name="casesForTxtDirLogic">
                <dgm:if name="Name77"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 styleLbl="lnNode1">
              <dgm:alg type="sp"/>
              <dgm:shape xmlns:r="http://schemas.openxmlformats.org/officeDocument/2006/relationships" type="ellipse" r:blip="">
                <dgm:adjLst/>
              </dgm:shape>
              <dgm:presOf/>
              <dgm:constrLst/>
            </dgm:layoutNode>
            <dgm:layoutNode name="EmptyPane">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if>
      <dgm:else name="moreThanTwoNodes">
        <dgm:forEach name="nodesForEach1" axis="ch" ptType="node">
          <dgm:layoutNode name="composite1">
            <dgm:alg type="composite"/>
            <dgm:shape xmlns:r="http://schemas.openxmlformats.org/officeDocument/2006/relationships" r:blip="">
              <dgm:adjLst/>
            </dgm:shape>
            <dgm:choose name="casesForSnakingLogic21">
              <dgm:if name="oddNode21" axis="self" ptType="node" func="posOdd" op="equ" val="1">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w" for="ch" forName="ConnectLine1"/>
                  <dgm:constr type="h" for="ch" forName="ConnectLine1" refType="h" fact="0.08"/>
                  <dgm:constr type="t" for="ch" forName="ConnectLine1" refType="h" fact="0.37"/>
                  <dgm:constr type="ctrX" for="ch" forName="ConnectLine1" refType="w" fact="0.5"/>
                  <dgm:constr type="w" for="ch" forName="ConnectLineEnd1" refType="h" fact="0.02"/>
                  <dgm:constr type="h" for="ch" forName="ConnectLineEnd1" refType="h" fact="0.02"/>
                  <dgm:constr type="t" for="ch" forName="ConnectLineEnd1" refType="h" fact="0.35"/>
                  <dgm:constr type="ctrX" for="ch" forName="ConnectLineEnd1" refType="w" fact="0.5"/>
                  <dgm:constr type="w" for="ch" forName="EmptyPane1" refType="w"/>
                  <dgm:constr type="t" for="ch" forName="EmptyPane1" refType="h" fact="0.55"/>
                  <dgm:constr type="h" for="ch" forName="EmptyPane1" refType="h" fact="0.45"/>
                </dgm:constrLst>
              </dgm:if>
              <dgm:else name="evenNode2">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t" for="ch" forName="Childtext1" refType="h" fact="0.65"/>
                  <dgm:constr type="w" for="ch" forName="ConnectLine1"/>
                  <dgm:constr type="h" for="ch" forName="ConnectLine1" refType="h" fact="0.08"/>
                  <dgm:constr type="t" for="ch" forName="ConnectLine1" refType="h" fact="0.55"/>
                  <dgm:constr type="ctrX" for="ch" forName="ConnectLine1" refType="w" fact="0.5"/>
                  <dgm:constr type="w" for="ch" forName="ConnectLineEnd1" refType="h" fact="0.02"/>
                  <dgm:constr type="h" for="ch" forName="ConnectLineEnd1" refType="h" fact="0.02"/>
                  <dgm:constr type="b" for="ch" forName="ConnectLineEnd1" refType="h" fact="0.65"/>
                  <dgm:constr type="ctrX" for="ch" forName="ConnectLineEnd1" refType="w" fact="0.5"/>
                  <dgm:constr type="w" for="ch" forName="EmptyPane1" refType="w"/>
                  <dgm:constr type="h" for="ch" forName="EmptyPane1" refType="h" fact="0.45"/>
                </dgm:constrLst>
              </dgm:else>
            </dgm:choose>
            <dgm:layoutNode name="parent1"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12">
                <dgm:if name="startNode12" axis="self" ptType="node" func="pos" op="equ" val="1">
                  <dgm:choose name="removeLineWhenOnlyOneNode12">
                    <dgm:if name="ifOnlyOneNode12" axis="followSib" ptType="node" func="cnt" op="equ" val="0">
                      <dgm:shape xmlns:r="http://schemas.openxmlformats.org/officeDocument/2006/relationships" type="roundRect" r:blip="">
                        <dgm:adjLst/>
                      </dgm:shape>
                    </dgm:if>
                    <dgm:else name="ifMoreThanOneNode12">
                      <dgm:choose name="Name181">
                        <dgm:if name="Name191" func="var" arg="dir" op="equ" val="norm">
                          <dgm:shape xmlns:r="http://schemas.openxmlformats.org/officeDocument/2006/relationships" rot="-90" type="round2SameRect" r:blip="">
                            <dgm:adjLst/>
                          </dgm:shape>
                        </dgm:if>
                        <dgm:else name="Name201">
                          <dgm:shape xmlns:r="http://schemas.openxmlformats.org/officeDocument/2006/relationships" rot="90" type="round2SameRect" r:blip="">
                            <dgm:adjLst/>
                          </dgm:shape>
                        </dgm:else>
                      </dgm:choose>
                    </dgm:else>
                  </dgm:choose>
                </dgm:if>
                <dgm:else name="notStartNode12">
                  <dgm:choose name="Name221">
                    <dgm:if name="Name231" axis="self" ptType="node" func="revPos" op="equ" val="1">
                      <dgm:choose name="Name241">
                        <dgm:if name="Name251" func="var" arg="dir" op="equ" val="norm">
                          <dgm:shape xmlns:r="http://schemas.openxmlformats.org/officeDocument/2006/relationships" rot="90" type="round2SameRect" r:blip="">
                            <dgm:adjLst/>
                          </dgm:shape>
                        </dgm:if>
                        <dgm:else name="Name261">
                          <dgm:shape xmlns:r="http://schemas.openxmlformats.org/officeDocument/2006/relationships" rot="-90" type="round2SameRect" r:blip="">
                            <dgm:adjLst/>
                          </dgm:shape>
                        </dgm:else>
                      </dgm:choose>
                    </dgm:if>
                    <dgm:else name="Name271">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dgm:varLst>
                <dgm:bulletEnabled val="1"/>
              </dgm:varLst>
              <dgm:choose name="casesForTxtDirLogic1">
                <dgm:if name="Name771"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1">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1" styleLbl="lnNode1">
              <dgm:alg type="sp"/>
              <dgm:shape xmlns:r="http://schemas.openxmlformats.org/officeDocument/2006/relationships" type="ellipse" r:blip="">
                <dgm:adjLst/>
              </dgm:shape>
              <dgm:presOf/>
              <dgm:constrLst/>
            </dgm:layoutNode>
            <dgm:layoutNode name="EmptyPane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B76758E1-1458-4151-AF09-FC37B0621A97}" type="datetime1">
              <a:rPr lang="ru-RU" smtClean="0"/>
              <a:t>18.02.2024</a:t>
            </a:fld>
            <a:endParaRPr lang="en-US"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A975D426-A9DD-4244-A2CE-1FB6623742C7}" type="slidenum">
              <a:rPr lang="en-US" smtClean="0"/>
              <a:t>‹#›</a:t>
            </a:fld>
            <a:endParaRPr lang="en-US"/>
          </a:p>
        </p:txBody>
      </p:sp>
    </p:spTree>
    <p:extLst>
      <p:ext uri="{BB962C8B-B14F-4D97-AF65-F5344CB8AC3E}">
        <p14:creationId xmlns:p14="http://schemas.microsoft.com/office/powerpoint/2010/main" val="88248445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AAD8623A-72EF-414A-A106-FCC1CAE11B09}" type="datetime1">
              <a:rPr lang="ru-RU" smtClean="0"/>
              <a:t>18.02.2024</a:t>
            </a:fld>
            <a:endParaRPr lang="en-US"/>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
              <a:t>Щелкните, чтобы изменить стили текста образца слайда</a:t>
            </a:r>
            <a:endParaRPr lang="en-US"/>
          </a:p>
          <a:p>
            <a:pPr lvl="1" rtl="0"/>
            <a:r>
              <a:rPr lang="ru"/>
              <a:t>Второй уровень</a:t>
            </a:r>
          </a:p>
          <a:p>
            <a:pPr lvl="2" rtl="0"/>
            <a:r>
              <a:rPr lang="ru"/>
              <a:t>Третий уровень</a:t>
            </a:r>
          </a:p>
          <a:p>
            <a:pPr lvl="3" rtl="0"/>
            <a:r>
              <a:rPr lang="ru"/>
              <a:t>Четвертый уровень</a:t>
            </a:r>
          </a:p>
          <a:p>
            <a:pPr lvl="4" rtl="0"/>
            <a:r>
              <a:rPr lang="ru"/>
              <a:t>Пятый уровень</a:t>
            </a:r>
            <a:endParaRPr lang="en-US"/>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1B41D33-19C8-4450-B3C5-BE83E9C8F0BC}" type="slidenum">
              <a:rPr lang="en-US" smtClean="0"/>
              <a:t>‹#›</a:t>
            </a:fld>
            <a:endParaRPr lang="en-US"/>
          </a:p>
        </p:txBody>
      </p:sp>
    </p:spTree>
    <p:extLst>
      <p:ext uri="{BB962C8B-B14F-4D97-AF65-F5344CB8AC3E}">
        <p14:creationId xmlns:p14="http://schemas.microsoft.com/office/powerpoint/2010/main" val="3571455252"/>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Дата 3"/>
          <p:cNvSpPr>
            <a:spLocks noGrp="1"/>
          </p:cNvSpPr>
          <p:nvPr>
            <p:ph type="dt" idx="1"/>
          </p:nvPr>
        </p:nvSpPr>
        <p:spPr/>
        <p:txBody>
          <a:bodyPr/>
          <a:lstStyle/>
          <a:p>
            <a:pPr rtl="0"/>
            <a:fld id="{AAD8623A-72EF-414A-A106-FCC1CAE11B09}" type="datetime1">
              <a:rPr lang="ru-RU" smtClean="0"/>
              <a:t>18.02.2024</a:t>
            </a:fld>
            <a:endParaRPr lang="en-US"/>
          </a:p>
        </p:txBody>
      </p:sp>
      <p:sp>
        <p:nvSpPr>
          <p:cNvPr id="5" name="Номер слайда 4"/>
          <p:cNvSpPr>
            <a:spLocks noGrp="1"/>
          </p:cNvSpPr>
          <p:nvPr>
            <p:ph type="sldNum" sz="quarter" idx="5"/>
          </p:nvPr>
        </p:nvSpPr>
        <p:spPr/>
        <p:txBody>
          <a:bodyPr/>
          <a:lstStyle/>
          <a:p>
            <a:pPr rtl="0"/>
            <a:fld id="{01B41D33-19C8-4450-B3C5-BE83E9C8F0BC}" type="slidenum">
              <a:rPr lang="en-US" smtClean="0"/>
              <a:t>14</a:t>
            </a:fld>
            <a:endParaRPr lang="en-US"/>
          </a:p>
        </p:txBody>
      </p:sp>
    </p:spTree>
    <p:extLst>
      <p:ext uri="{BB962C8B-B14F-4D97-AF65-F5344CB8AC3E}">
        <p14:creationId xmlns:p14="http://schemas.microsoft.com/office/powerpoint/2010/main" val="1113224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Прямоугольник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Заголовок 1"/>
          <p:cNvSpPr>
            <a:spLocks noGrp="1"/>
          </p:cNvSpPr>
          <p:nvPr>
            <p:ph type="ctrTitle"/>
          </p:nvPr>
        </p:nvSpPr>
        <p:spPr>
          <a:xfrm>
            <a:off x="581191" y="1020431"/>
            <a:ext cx="10993549" cy="1475013"/>
          </a:xfrm>
          <a:effectLst/>
        </p:spPr>
        <p:txBody>
          <a:bodyPr rtlCol="0" anchor="b">
            <a:normAutofit/>
          </a:bodyPr>
          <a:lstStyle>
            <a:lvl1pPr>
              <a:defRPr sz="3600">
                <a:solidFill>
                  <a:schemeClr val="tx1">
                    <a:lumMod val="75000"/>
                    <a:lumOff val="25000"/>
                  </a:schemeClr>
                </a:solidFill>
              </a:defRPr>
            </a:lvl1pPr>
          </a:lstStyle>
          <a:p>
            <a:pPr rtl="0"/>
            <a:r>
              <a:rPr lang="ru-RU"/>
              <a:t>Образец заголовка</a:t>
            </a:r>
            <a:endParaRPr lang="en-US" dirty="0"/>
          </a:p>
        </p:txBody>
      </p:sp>
      <p:sp>
        <p:nvSpPr>
          <p:cNvPr id="3" name="Подзаголовок 2"/>
          <p:cNvSpPr>
            <a:spLocks noGrp="1"/>
          </p:cNvSpPr>
          <p:nvPr>
            <p:ph type="subTitle" idx="1"/>
          </p:nvPr>
        </p:nvSpPr>
        <p:spPr>
          <a:xfrm>
            <a:off x="581194" y="2495445"/>
            <a:ext cx="10993546" cy="590321"/>
          </a:xfrm>
        </p:spPr>
        <p:txBody>
          <a:bodyPr rtlCol="0"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ru-RU"/>
              <a:t>Образец подзаголовка</a:t>
            </a:r>
            <a:endParaRPr lang="en-US" dirty="0"/>
          </a:p>
        </p:txBody>
      </p:sp>
      <p:sp>
        <p:nvSpPr>
          <p:cNvPr id="8" name="Дата 7">
            <a:extLst>
              <a:ext uri="{FF2B5EF4-FFF2-40B4-BE49-F238E27FC236}">
                <a16:creationId xmlns:a16="http://schemas.microsoft.com/office/drawing/2014/main" id="{7FA0ACE7-29A8-47D3-A7D9-257B711D8023}"/>
              </a:ext>
            </a:extLst>
          </p:cNvPr>
          <p:cNvSpPr>
            <a:spLocks noGrp="1"/>
          </p:cNvSpPr>
          <p:nvPr>
            <p:ph type="dt" sz="half" idx="10"/>
          </p:nvPr>
        </p:nvSpPr>
        <p:spPr/>
        <p:txBody>
          <a:bodyPr rtlCol="0"/>
          <a:lstStyle/>
          <a:p>
            <a:pPr rtl="0"/>
            <a:fld id="{27E708CD-4738-4094-905C-35B26C2729D2}" type="datetime1">
              <a:rPr lang="ru-RU" smtClean="0"/>
              <a:t>18.02.2024</a:t>
            </a:fld>
            <a:endParaRPr lang="en-US" dirty="0"/>
          </a:p>
        </p:txBody>
      </p:sp>
      <p:sp>
        <p:nvSpPr>
          <p:cNvPr id="9" name="Нижний колонтитул 8">
            <a:extLst>
              <a:ext uri="{FF2B5EF4-FFF2-40B4-BE49-F238E27FC236}">
                <a16:creationId xmlns:a16="http://schemas.microsoft.com/office/drawing/2014/main" id="{DEC604B9-52E9-4810-8359-47206518D038}"/>
              </a:ext>
            </a:extLst>
          </p:cNvPr>
          <p:cNvSpPr>
            <a:spLocks noGrp="1"/>
          </p:cNvSpPr>
          <p:nvPr>
            <p:ph type="ftr" sz="quarter" idx="11"/>
          </p:nvPr>
        </p:nvSpPr>
        <p:spPr/>
        <p:txBody>
          <a:bodyPr rtlCol="0"/>
          <a:lstStyle/>
          <a:p>
            <a:pPr rtl="0"/>
            <a:endParaRPr lang="en-US" dirty="0"/>
          </a:p>
        </p:txBody>
      </p:sp>
      <p:sp>
        <p:nvSpPr>
          <p:cNvPr id="10" name="Номер слайда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490017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9" name="Заголовок 1"/>
          <p:cNvSpPr>
            <a:spLocks noGrp="1"/>
          </p:cNvSpPr>
          <p:nvPr>
            <p:ph type="title"/>
          </p:nvPr>
        </p:nvSpPr>
        <p:spPr>
          <a:xfrm>
            <a:off x="581192" y="702156"/>
            <a:ext cx="11029616" cy="1013800"/>
          </a:xfrm>
        </p:spPr>
        <p:txBody>
          <a:bodyPr rtlCol="0"/>
          <a:lstStyle/>
          <a:p>
            <a:pPr rtl="0"/>
            <a:r>
              <a:rPr lang="ru-RU"/>
              <a:t>Образец заголовка</a:t>
            </a:r>
            <a:endParaRPr lang="en-US" dirty="0"/>
          </a:p>
        </p:txBody>
      </p:sp>
      <p:sp>
        <p:nvSpPr>
          <p:cNvPr id="3" name="Вертикальный текст 2"/>
          <p:cNvSpPr>
            <a:spLocks noGrp="1"/>
          </p:cNvSpPr>
          <p:nvPr>
            <p:ph type="body" orient="vert" idx="1"/>
          </p:nvPr>
        </p:nvSpPr>
        <p:spPr/>
        <p:txBody>
          <a:bodyPr vert="eaVert" rtlCol="0" anchor="t"/>
          <a:lstStyle>
            <a:lvl1pPr algn="l">
              <a:defRPr/>
            </a:lvl1pPr>
            <a:lvl2pPr algn="l">
              <a:defRPr/>
            </a:lvl2pPr>
            <a:lvl3pPr algn="l">
              <a:defRPr/>
            </a:lvl3pPr>
            <a:lvl4pPr algn="l">
              <a:defRPr/>
            </a:lvl4pPr>
            <a:lvl5pPr algn="l">
              <a:defRPr/>
            </a:lvl5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4" name="Дата 3"/>
          <p:cNvSpPr>
            <a:spLocks noGrp="1"/>
          </p:cNvSpPr>
          <p:nvPr>
            <p:ph type="dt" sz="half" idx="10"/>
          </p:nvPr>
        </p:nvSpPr>
        <p:spPr/>
        <p:txBody>
          <a:bodyPr rtlCol="0"/>
          <a:lstStyle/>
          <a:p>
            <a:pPr rtl="0"/>
            <a:fld id="{DA6F0DAD-EDFD-4517-8EC9-EC9C6E558D32}" type="datetime1">
              <a:rPr lang="ru-RU" smtClean="0"/>
              <a:t>18.02.2024</a:t>
            </a:fld>
            <a:endParaRPr lang="en-US" dirty="0"/>
          </a:p>
        </p:txBody>
      </p:sp>
      <p:sp>
        <p:nvSpPr>
          <p:cNvPr id="5" name="Нижний колонтитул 4"/>
          <p:cNvSpPr>
            <a:spLocks noGrp="1"/>
          </p:cNvSpPr>
          <p:nvPr>
            <p:ph type="ftr" sz="quarter" idx="11"/>
          </p:nvPr>
        </p:nvSpPr>
        <p:spPr/>
        <p:txBody>
          <a:bodyPr rtlCol="0"/>
          <a:lstStyle/>
          <a:p>
            <a:pPr rtl="0"/>
            <a:endParaRPr lang="en-US" dirty="0"/>
          </a:p>
        </p:txBody>
      </p:sp>
      <p:sp>
        <p:nvSpPr>
          <p:cNvPr id="6" name="Номер слайда 5"/>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1283591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Прямоугольник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Вертикальный заголовок 1"/>
          <p:cNvSpPr>
            <a:spLocks noGrp="1"/>
          </p:cNvSpPr>
          <p:nvPr>
            <p:ph type="title" orient="vert"/>
          </p:nvPr>
        </p:nvSpPr>
        <p:spPr>
          <a:xfrm>
            <a:off x="8204200" y="863600"/>
            <a:ext cx="3124200" cy="4807326"/>
          </a:xfrm>
        </p:spPr>
        <p:txBody>
          <a:bodyPr vert="eaVert" rtlCol="0" anchor="ctr"/>
          <a:lstStyle>
            <a:lvl1pPr>
              <a:defRPr>
                <a:solidFill>
                  <a:srgbClr val="FFFFFF"/>
                </a:solidFill>
              </a:defRPr>
            </a:lvl1pPr>
          </a:lstStyle>
          <a:p>
            <a:pPr rtl="0"/>
            <a:r>
              <a:rPr lang="ru-RU"/>
              <a:t>Образец заголовка</a:t>
            </a:r>
            <a:endParaRPr lang="en-US" dirty="0"/>
          </a:p>
        </p:txBody>
      </p:sp>
      <p:sp>
        <p:nvSpPr>
          <p:cNvPr id="3" name="Вертикальный текст 2"/>
          <p:cNvSpPr>
            <a:spLocks noGrp="1"/>
          </p:cNvSpPr>
          <p:nvPr>
            <p:ph type="body" orient="vert" idx="1"/>
          </p:nvPr>
        </p:nvSpPr>
        <p:spPr>
          <a:xfrm>
            <a:off x="774923" y="863600"/>
            <a:ext cx="7161625" cy="4807326"/>
          </a:xfrm>
        </p:spPr>
        <p:txBody>
          <a:bodyPr vert="eaVert" rtlCol="0" anchor="t"/>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8" name="Прямоугольник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Прямоугольник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Прямоугольник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Дата 10">
            <a:extLst>
              <a:ext uri="{FF2B5EF4-FFF2-40B4-BE49-F238E27FC236}">
                <a16:creationId xmlns:a16="http://schemas.microsoft.com/office/drawing/2014/main" id="{5C74A470-3BD3-4F33-80E5-67E6E87FCBE7}"/>
              </a:ext>
            </a:extLst>
          </p:cNvPr>
          <p:cNvSpPr>
            <a:spLocks noGrp="1"/>
          </p:cNvSpPr>
          <p:nvPr>
            <p:ph type="dt" sz="half" idx="10"/>
          </p:nvPr>
        </p:nvSpPr>
        <p:spPr/>
        <p:txBody>
          <a:bodyPr rtlCol="0"/>
          <a:lstStyle/>
          <a:p>
            <a:pPr rtl="0"/>
            <a:fld id="{98DB2A58-70B6-470C-815F-C637E94D9398}" type="datetime1">
              <a:rPr lang="ru-RU" smtClean="0"/>
              <a:t>18.02.2024</a:t>
            </a:fld>
            <a:endParaRPr lang="en-US" dirty="0"/>
          </a:p>
        </p:txBody>
      </p:sp>
      <p:sp>
        <p:nvSpPr>
          <p:cNvPr id="12" name="Нижний колонтитул 11">
            <a:extLst>
              <a:ext uri="{FF2B5EF4-FFF2-40B4-BE49-F238E27FC236}">
                <a16:creationId xmlns:a16="http://schemas.microsoft.com/office/drawing/2014/main" id="{9A3A30BA-DB50-4D7D-BCDE-17D20FB354DF}"/>
              </a:ext>
            </a:extLst>
          </p:cNvPr>
          <p:cNvSpPr>
            <a:spLocks noGrp="1"/>
          </p:cNvSpPr>
          <p:nvPr>
            <p:ph type="ftr" sz="quarter" idx="11"/>
          </p:nvPr>
        </p:nvSpPr>
        <p:spPr/>
        <p:txBody>
          <a:bodyPr rtlCol="0"/>
          <a:lstStyle/>
          <a:p>
            <a:pPr rtl="0"/>
            <a:endParaRPr lang="en-US" dirty="0"/>
          </a:p>
        </p:txBody>
      </p:sp>
      <p:sp>
        <p:nvSpPr>
          <p:cNvPr id="13" name="Номер слайда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3388849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1192" y="702156"/>
            <a:ext cx="11029616" cy="1188720"/>
          </a:xfrm>
        </p:spPr>
        <p:txBody>
          <a:bodyPr rtlCol="0"/>
          <a:lstStyle/>
          <a:p>
            <a:pPr rtl="0"/>
            <a:r>
              <a:rPr lang="ru-RU"/>
              <a:t>Образец заголовка</a:t>
            </a:r>
            <a:endParaRPr lang="en-US" dirty="0"/>
          </a:p>
        </p:txBody>
      </p:sp>
      <p:sp>
        <p:nvSpPr>
          <p:cNvPr id="3" name="Объект 2"/>
          <p:cNvSpPr>
            <a:spLocks noGrp="1"/>
          </p:cNvSpPr>
          <p:nvPr>
            <p:ph idx="1"/>
          </p:nvPr>
        </p:nvSpPr>
        <p:spPr>
          <a:xfrm>
            <a:off x="581192" y="2340864"/>
            <a:ext cx="11029615" cy="3634486"/>
          </a:xfrm>
        </p:spPr>
        <p:txBody>
          <a:bodyPr rtlCol="0"/>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8" name="Дата 7">
            <a:extLst>
              <a:ext uri="{FF2B5EF4-FFF2-40B4-BE49-F238E27FC236}">
                <a16:creationId xmlns:a16="http://schemas.microsoft.com/office/drawing/2014/main" id="{770E6237-3456-439F-802D-3BA93FC7E3E5}"/>
              </a:ext>
            </a:extLst>
          </p:cNvPr>
          <p:cNvSpPr>
            <a:spLocks noGrp="1"/>
          </p:cNvSpPr>
          <p:nvPr>
            <p:ph type="dt" sz="half" idx="10"/>
          </p:nvPr>
        </p:nvSpPr>
        <p:spPr/>
        <p:txBody>
          <a:bodyPr rtlCol="0"/>
          <a:lstStyle/>
          <a:p>
            <a:pPr rtl="0"/>
            <a:fld id="{2CEDC71D-96AC-4693-958A-F24B41395B2E}" type="datetime1">
              <a:rPr lang="ru-RU" smtClean="0"/>
              <a:t>18.02.2024</a:t>
            </a:fld>
            <a:endParaRPr lang="en-US" dirty="0"/>
          </a:p>
        </p:txBody>
      </p:sp>
      <p:sp>
        <p:nvSpPr>
          <p:cNvPr id="9" name="Нижний колонтитул 8">
            <a:extLst>
              <a:ext uri="{FF2B5EF4-FFF2-40B4-BE49-F238E27FC236}">
                <a16:creationId xmlns:a16="http://schemas.microsoft.com/office/drawing/2014/main" id="{1356D3B5-6063-4A89-B88F-9D3043916FF8}"/>
              </a:ext>
            </a:extLst>
          </p:cNvPr>
          <p:cNvSpPr>
            <a:spLocks noGrp="1"/>
          </p:cNvSpPr>
          <p:nvPr>
            <p:ph type="ftr" sz="quarter" idx="11"/>
          </p:nvPr>
        </p:nvSpPr>
        <p:spPr/>
        <p:txBody>
          <a:bodyPr rtlCol="0"/>
          <a:lstStyle/>
          <a:p>
            <a:pPr rtl="0"/>
            <a:endParaRPr lang="en-US" dirty="0"/>
          </a:p>
        </p:txBody>
      </p:sp>
      <p:sp>
        <p:nvSpPr>
          <p:cNvPr id="10" name="Номер слайда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852443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Прямоугольник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Заголовок 1"/>
          <p:cNvSpPr>
            <a:spLocks noGrp="1"/>
          </p:cNvSpPr>
          <p:nvPr>
            <p:ph type="title"/>
          </p:nvPr>
        </p:nvSpPr>
        <p:spPr>
          <a:xfrm>
            <a:off x="581193" y="2393950"/>
            <a:ext cx="11029615" cy="2147467"/>
          </a:xfrm>
        </p:spPr>
        <p:txBody>
          <a:bodyPr rtlCol="0" anchor="b">
            <a:normAutofit/>
          </a:bodyPr>
          <a:lstStyle>
            <a:lvl1pPr algn="l">
              <a:defRPr sz="3600" b="0" cap="all">
                <a:solidFill>
                  <a:schemeClr val="tx1">
                    <a:lumMod val="75000"/>
                    <a:lumOff val="25000"/>
                  </a:schemeClr>
                </a:solidFill>
              </a:defRPr>
            </a:lvl1pPr>
          </a:lstStyle>
          <a:p>
            <a:pPr rtl="0"/>
            <a:r>
              <a:rPr lang="ru-RU"/>
              <a:t>Образец заголовка</a:t>
            </a:r>
            <a:endParaRPr lang="en-US" dirty="0"/>
          </a:p>
        </p:txBody>
      </p:sp>
      <p:sp>
        <p:nvSpPr>
          <p:cNvPr id="3" name="Текст 2"/>
          <p:cNvSpPr>
            <a:spLocks noGrp="1"/>
          </p:cNvSpPr>
          <p:nvPr>
            <p:ph type="body" idx="1"/>
          </p:nvPr>
        </p:nvSpPr>
        <p:spPr>
          <a:xfrm>
            <a:off x="581192" y="4541417"/>
            <a:ext cx="11029615" cy="600556"/>
          </a:xfrm>
        </p:spPr>
        <p:txBody>
          <a:bodyPr rtlCol="0"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ru-RU"/>
              <a:t>Образец текста</a:t>
            </a:r>
          </a:p>
        </p:txBody>
      </p:sp>
      <p:sp>
        <p:nvSpPr>
          <p:cNvPr id="7" name="Дата 6">
            <a:extLst>
              <a:ext uri="{FF2B5EF4-FFF2-40B4-BE49-F238E27FC236}">
                <a16:creationId xmlns:a16="http://schemas.microsoft.com/office/drawing/2014/main" id="{61582016-5696-4A93-887F-BBB3B9002FE5}"/>
              </a:ext>
            </a:extLst>
          </p:cNvPr>
          <p:cNvSpPr>
            <a:spLocks noGrp="1"/>
          </p:cNvSpPr>
          <p:nvPr>
            <p:ph type="dt" sz="half" idx="10"/>
          </p:nvPr>
        </p:nvSpPr>
        <p:spPr/>
        <p:txBody>
          <a:bodyPr rtlCol="0"/>
          <a:lstStyle/>
          <a:p>
            <a:pPr rtl="0"/>
            <a:fld id="{F89EC4EC-6F76-4AC8-83AC-1E7A72869124}" type="datetime1">
              <a:rPr lang="ru-RU" smtClean="0"/>
              <a:t>18.02.2024</a:t>
            </a:fld>
            <a:endParaRPr lang="en-US" dirty="0"/>
          </a:p>
        </p:txBody>
      </p:sp>
      <p:sp>
        <p:nvSpPr>
          <p:cNvPr id="9" name="Нижний колонтитул 8">
            <a:extLst>
              <a:ext uri="{FF2B5EF4-FFF2-40B4-BE49-F238E27FC236}">
                <a16:creationId xmlns:a16="http://schemas.microsoft.com/office/drawing/2014/main" id="{857CFCD5-1192-4E18-8A8F-29E153B44DA4}"/>
              </a:ext>
            </a:extLst>
          </p:cNvPr>
          <p:cNvSpPr>
            <a:spLocks noGrp="1"/>
          </p:cNvSpPr>
          <p:nvPr>
            <p:ph type="ftr" sz="quarter" idx="11"/>
          </p:nvPr>
        </p:nvSpPr>
        <p:spPr/>
        <p:txBody>
          <a:bodyPr rtlCol="0"/>
          <a:lstStyle/>
          <a:p>
            <a:pPr rtl="0"/>
            <a:endParaRPr lang="en-US" dirty="0"/>
          </a:p>
        </p:txBody>
      </p:sp>
      <p:sp>
        <p:nvSpPr>
          <p:cNvPr id="10" name="Номер слайда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366680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1193" y="729658"/>
            <a:ext cx="11029616" cy="988332"/>
          </a:xfrm>
        </p:spPr>
        <p:txBody>
          <a:bodyPr rtlCol="0"/>
          <a:lstStyle/>
          <a:p>
            <a:pPr rtl="0"/>
            <a:r>
              <a:rPr lang="ru-RU"/>
              <a:t>Образец заголовка</a:t>
            </a:r>
            <a:endParaRPr lang="en-US" dirty="0"/>
          </a:p>
        </p:txBody>
      </p:sp>
      <p:sp>
        <p:nvSpPr>
          <p:cNvPr id="3" name="Объект 2"/>
          <p:cNvSpPr>
            <a:spLocks noGrp="1"/>
          </p:cNvSpPr>
          <p:nvPr>
            <p:ph sz="half" idx="1"/>
          </p:nvPr>
        </p:nvSpPr>
        <p:spPr>
          <a:xfrm>
            <a:off x="581193" y="2228003"/>
            <a:ext cx="5194767" cy="3633047"/>
          </a:xfrm>
        </p:spPr>
        <p:txBody>
          <a:bodyPr rtlCol="0">
            <a:normAutofit/>
          </a:body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4" name="Объект 3"/>
          <p:cNvSpPr>
            <a:spLocks noGrp="1"/>
          </p:cNvSpPr>
          <p:nvPr>
            <p:ph sz="half" idx="2"/>
          </p:nvPr>
        </p:nvSpPr>
        <p:spPr>
          <a:xfrm>
            <a:off x="6416039" y="2228003"/>
            <a:ext cx="5194769" cy="3633047"/>
          </a:xfrm>
        </p:spPr>
        <p:txBody>
          <a:bodyPr rtlCol="0">
            <a:normAutofit/>
          </a:body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5" name="Дата 4"/>
          <p:cNvSpPr>
            <a:spLocks noGrp="1"/>
          </p:cNvSpPr>
          <p:nvPr>
            <p:ph type="dt" sz="half" idx="10"/>
          </p:nvPr>
        </p:nvSpPr>
        <p:spPr/>
        <p:txBody>
          <a:bodyPr rtlCol="0"/>
          <a:lstStyle/>
          <a:p>
            <a:pPr rtl="0"/>
            <a:fld id="{F7E3DAF9-C29D-4B21-AE0B-3604C342A1B5}" type="datetime1">
              <a:rPr lang="ru-RU" smtClean="0"/>
              <a:t>18.02.2024</a:t>
            </a:fld>
            <a:endParaRPr lang="en-US" dirty="0"/>
          </a:p>
        </p:txBody>
      </p:sp>
      <p:sp>
        <p:nvSpPr>
          <p:cNvPr id="6" name="Нижний колонтитул 5"/>
          <p:cNvSpPr>
            <a:spLocks noGrp="1"/>
          </p:cNvSpPr>
          <p:nvPr>
            <p:ph type="ftr" sz="quarter" idx="11"/>
          </p:nvPr>
        </p:nvSpPr>
        <p:spPr/>
        <p:txBody>
          <a:bodyPr rtlCol="0"/>
          <a:lstStyle/>
          <a:p>
            <a:pPr rtl="0"/>
            <a:endParaRPr lang="en-US" dirty="0"/>
          </a:p>
        </p:txBody>
      </p:sp>
      <p:sp>
        <p:nvSpPr>
          <p:cNvPr id="7" name="Номер слайда 6"/>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248332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581193" y="729658"/>
            <a:ext cx="11029616" cy="988332"/>
          </a:xfrm>
        </p:spPr>
        <p:txBody>
          <a:bodyPr rtlCol="0"/>
          <a:lstStyle/>
          <a:p>
            <a:pPr rtl="0"/>
            <a:r>
              <a:rPr lang="ru-RU"/>
              <a:t>Образец заголовка</a:t>
            </a:r>
            <a:endParaRPr lang="en-US" dirty="0"/>
          </a:p>
        </p:txBody>
      </p:sp>
      <p:sp>
        <p:nvSpPr>
          <p:cNvPr id="3" name="Текст 2"/>
          <p:cNvSpPr>
            <a:spLocks noGrp="1"/>
          </p:cNvSpPr>
          <p:nvPr>
            <p:ph type="body" idx="1"/>
          </p:nvPr>
        </p:nvSpPr>
        <p:spPr>
          <a:xfrm>
            <a:off x="581191" y="2250891"/>
            <a:ext cx="5194769" cy="557784"/>
          </a:xfrm>
        </p:spPr>
        <p:txBody>
          <a:bodyPr rtlCol="0"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4" name="Объект 3"/>
          <p:cNvSpPr>
            <a:spLocks noGrp="1"/>
          </p:cNvSpPr>
          <p:nvPr>
            <p:ph sz="half" idx="2"/>
          </p:nvPr>
        </p:nvSpPr>
        <p:spPr>
          <a:xfrm>
            <a:off x="581194" y="2926052"/>
            <a:ext cx="5194766" cy="2934999"/>
          </a:xfrm>
        </p:spPr>
        <p:txBody>
          <a:bodyPr rtlCol="0" anchor="t">
            <a:normAutofit/>
          </a:body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5" name="Текст 4"/>
          <p:cNvSpPr>
            <a:spLocks noGrp="1"/>
          </p:cNvSpPr>
          <p:nvPr>
            <p:ph type="body" sz="quarter" idx="3"/>
          </p:nvPr>
        </p:nvSpPr>
        <p:spPr>
          <a:xfrm>
            <a:off x="6416039" y="2250892"/>
            <a:ext cx="5194770" cy="553373"/>
          </a:xfrm>
        </p:spPr>
        <p:txBody>
          <a:bodyPr rtlCol="0"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ru-RU"/>
              <a:t>Образец текста</a:t>
            </a:r>
          </a:p>
        </p:txBody>
      </p:sp>
      <p:sp>
        <p:nvSpPr>
          <p:cNvPr id="6" name="Объект 5"/>
          <p:cNvSpPr>
            <a:spLocks noGrp="1"/>
          </p:cNvSpPr>
          <p:nvPr>
            <p:ph sz="quarter" idx="4"/>
          </p:nvPr>
        </p:nvSpPr>
        <p:spPr>
          <a:xfrm>
            <a:off x="6416037" y="2926052"/>
            <a:ext cx="5194771" cy="2934999"/>
          </a:xfrm>
        </p:spPr>
        <p:txBody>
          <a:bodyPr rtlCol="0" anchor="t">
            <a:normAutofit/>
          </a:body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7" name="Дата 6"/>
          <p:cNvSpPr>
            <a:spLocks noGrp="1"/>
          </p:cNvSpPr>
          <p:nvPr>
            <p:ph type="dt" sz="half" idx="10"/>
          </p:nvPr>
        </p:nvSpPr>
        <p:spPr/>
        <p:txBody>
          <a:bodyPr rtlCol="0"/>
          <a:lstStyle/>
          <a:p>
            <a:pPr rtl="0"/>
            <a:fld id="{551F2970-D01A-4AA2-BF4E-B743AAB26BEF}" type="datetime1">
              <a:rPr lang="ru-RU" smtClean="0"/>
              <a:t>18.02.2024</a:t>
            </a:fld>
            <a:endParaRPr lang="en-US" dirty="0"/>
          </a:p>
        </p:txBody>
      </p:sp>
      <p:sp>
        <p:nvSpPr>
          <p:cNvPr id="8" name="Нижний колонтитул 7"/>
          <p:cNvSpPr>
            <a:spLocks noGrp="1"/>
          </p:cNvSpPr>
          <p:nvPr>
            <p:ph type="ftr" sz="quarter" idx="11"/>
          </p:nvPr>
        </p:nvSpPr>
        <p:spPr/>
        <p:txBody>
          <a:bodyPr rtlCol="0"/>
          <a:lstStyle/>
          <a:p>
            <a:pPr rtl="0"/>
            <a:endParaRPr lang="en-US" dirty="0"/>
          </a:p>
        </p:txBody>
      </p:sp>
      <p:sp>
        <p:nvSpPr>
          <p:cNvPr id="9" name="Номер слайда 8"/>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1748046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8" name="Заголовок 1"/>
          <p:cNvSpPr>
            <a:spLocks noGrp="1"/>
          </p:cNvSpPr>
          <p:nvPr>
            <p:ph type="title"/>
          </p:nvPr>
        </p:nvSpPr>
        <p:spPr>
          <a:xfrm>
            <a:off x="575894" y="729658"/>
            <a:ext cx="11029616" cy="988332"/>
          </a:xfrm>
        </p:spPr>
        <p:txBody>
          <a:bodyPr rtlCol="0"/>
          <a:lstStyle/>
          <a:p>
            <a:pPr rtl="0"/>
            <a:r>
              <a:rPr lang="ru-RU"/>
              <a:t>Образец заголовка</a:t>
            </a:r>
            <a:endParaRPr lang="en-US" dirty="0"/>
          </a:p>
        </p:txBody>
      </p:sp>
      <p:sp>
        <p:nvSpPr>
          <p:cNvPr id="3" name="Дата 2"/>
          <p:cNvSpPr>
            <a:spLocks noGrp="1"/>
          </p:cNvSpPr>
          <p:nvPr>
            <p:ph type="dt" sz="half" idx="10"/>
          </p:nvPr>
        </p:nvSpPr>
        <p:spPr/>
        <p:txBody>
          <a:bodyPr rtlCol="0"/>
          <a:lstStyle/>
          <a:p>
            <a:pPr rtl="0"/>
            <a:fld id="{A6BCA432-A427-4554-B7FC-795412E312A1}" type="datetime1">
              <a:rPr lang="ru-RU" smtClean="0"/>
              <a:t>18.02.2024</a:t>
            </a:fld>
            <a:endParaRPr lang="en-US" dirty="0"/>
          </a:p>
        </p:txBody>
      </p:sp>
      <p:sp>
        <p:nvSpPr>
          <p:cNvPr id="4" name="Нижний колонтитул 3"/>
          <p:cNvSpPr>
            <a:spLocks noGrp="1"/>
          </p:cNvSpPr>
          <p:nvPr>
            <p:ph type="ftr" sz="quarter" idx="11"/>
          </p:nvPr>
        </p:nvSpPr>
        <p:spPr/>
        <p:txBody>
          <a:bodyPr rtlCol="0"/>
          <a:lstStyle/>
          <a:p>
            <a:pPr rtl="0"/>
            <a:endParaRPr lang="en-US" dirty="0"/>
          </a:p>
        </p:txBody>
      </p:sp>
      <p:sp>
        <p:nvSpPr>
          <p:cNvPr id="5" name="Номер слайда 4"/>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112936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37CF56C8-2717-4718-8DCA-307D5E5798E2}" type="datetime1">
              <a:rPr lang="ru-RU" smtClean="0"/>
              <a:t>18.02.2024</a:t>
            </a:fld>
            <a:endParaRPr lang="en-US" dirty="0"/>
          </a:p>
        </p:txBody>
      </p:sp>
      <p:sp>
        <p:nvSpPr>
          <p:cNvPr id="3" name="Нижний колонтитул 2"/>
          <p:cNvSpPr>
            <a:spLocks noGrp="1"/>
          </p:cNvSpPr>
          <p:nvPr>
            <p:ph type="ftr" sz="quarter" idx="11"/>
          </p:nvPr>
        </p:nvSpPr>
        <p:spPr/>
        <p:txBody>
          <a:bodyPr rtlCol="0"/>
          <a:lstStyle/>
          <a:p>
            <a:pPr rtl="0"/>
            <a:endParaRPr lang="en-US" dirty="0"/>
          </a:p>
        </p:txBody>
      </p:sp>
      <p:sp>
        <p:nvSpPr>
          <p:cNvPr id="4" name="Номер слайда 3"/>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1129494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Прямоугольник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Заголовок 1"/>
          <p:cNvSpPr>
            <a:spLocks noGrp="1"/>
          </p:cNvSpPr>
          <p:nvPr>
            <p:ph type="title"/>
          </p:nvPr>
        </p:nvSpPr>
        <p:spPr>
          <a:xfrm>
            <a:off x="767857" y="933450"/>
            <a:ext cx="3031852" cy="1722419"/>
          </a:xfrm>
        </p:spPr>
        <p:txBody>
          <a:bodyPr rtlCol="0" anchor="b">
            <a:normAutofit/>
          </a:bodyPr>
          <a:lstStyle>
            <a:lvl1pPr algn="l">
              <a:defRPr sz="2400" b="0">
                <a:solidFill>
                  <a:srgbClr val="FFFFFF"/>
                </a:solidFill>
              </a:defRPr>
            </a:lvl1pPr>
          </a:lstStyle>
          <a:p>
            <a:pPr rtl="0"/>
            <a:r>
              <a:rPr lang="ru-RU"/>
              <a:t>Образец заголовка</a:t>
            </a:r>
            <a:endParaRPr lang="en-US" dirty="0"/>
          </a:p>
        </p:txBody>
      </p:sp>
      <p:sp>
        <p:nvSpPr>
          <p:cNvPr id="3" name="Объект 2"/>
          <p:cNvSpPr>
            <a:spLocks noGrp="1"/>
          </p:cNvSpPr>
          <p:nvPr>
            <p:ph idx="1"/>
          </p:nvPr>
        </p:nvSpPr>
        <p:spPr>
          <a:xfrm>
            <a:off x="4900928" y="1179829"/>
            <a:ext cx="6650991" cy="4658216"/>
          </a:xfrm>
        </p:spPr>
        <p:txBody>
          <a:bodyPr rtlCol="0"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en-US" dirty="0"/>
          </a:p>
        </p:txBody>
      </p:sp>
      <p:sp>
        <p:nvSpPr>
          <p:cNvPr id="4" name="Текст 3"/>
          <p:cNvSpPr>
            <a:spLocks noGrp="1"/>
          </p:cNvSpPr>
          <p:nvPr>
            <p:ph type="body" sz="half" idx="2"/>
          </p:nvPr>
        </p:nvSpPr>
        <p:spPr>
          <a:xfrm>
            <a:off x="767857" y="2836654"/>
            <a:ext cx="3031852" cy="3001392"/>
          </a:xfrm>
        </p:spPr>
        <p:txBody>
          <a:bodyPr rtlCol="0"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8" name="Дата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rtlCol="0"/>
          <a:lstStyle/>
          <a:p>
            <a:pPr rtl="0"/>
            <a:fld id="{AF8ABB5A-7816-4847-A7A2-FF82CC7677C5}" type="datetime1">
              <a:rPr lang="ru-RU" smtClean="0"/>
              <a:t>18.02.2024</a:t>
            </a:fld>
            <a:endParaRPr lang="en-US" dirty="0"/>
          </a:p>
        </p:txBody>
      </p:sp>
      <p:sp>
        <p:nvSpPr>
          <p:cNvPr id="10" name="Нижний колонтитул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rtlCol="0"/>
          <a:lstStyle/>
          <a:p>
            <a:pPr rtl="0"/>
            <a:endParaRPr lang="en-US" dirty="0"/>
          </a:p>
        </p:txBody>
      </p:sp>
      <p:sp>
        <p:nvSpPr>
          <p:cNvPr id="11" name="Номер слайда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rtlCol="0"/>
          <a:lstStyle/>
          <a:p>
            <a:pPr rtl="0"/>
            <a:fld id="{3A98EE3D-8CD1-4C3F-BD1C-C98C9596463C}" type="slidenum">
              <a:rPr lang="en-US" smtClean="0"/>
              <a:pPr/>
              <a:t>‹#›</a:t>
            </a:fld>
            <a:endParaRPr lang="en-US" dirty="0"/>
          </a:p>
        </p:txBody>
      </p:sp>
    </p:spTree>
    <p:extLst>
      <p:ext uri="{BB962C8B-B14F-4D97-AF65-F5344CB8AC3E}">
        <p14:creationId xmlns:p14="http://schemas.microsoft.com/office/powerpoint/2010/main" val="126176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1193" y="4693389"/>
            <a:ext cx="11029616" cy="566738"/>
          </a:xfrm>
        </p:spPr>
        <p:txBody>
          <a:bodyPr rtlCol="0" anchor="b">
            <a:normAutofit/>
          </a:bodyPr>
          <a:lstStyle>
            <a:lvl1pPr algn="l">
              <a:defRPr sz="2400" b="0">
                <a:solidFill>
                  <a:schemeClr val="tx1">
                    <a:lumMod val="75000"/>
                    <a:lumOff val="25000"/>
                  </a:schemeClr>
                </a:solidFill>
              </a:defRPr>
            </a:lvl1pPr>
          </a:lstStyle>
          <a:p>
            <a:pPr rtl="0"/>
            <a:r>
              <a:rPr lang="ru-RU"/>
              <a:t>Образец заголовка</a:t>
            </a:r>
            <a:endParaRPr lang="en-US" dirty="0"/>
          </a:p>
        </p:txBody>
      </p:sp>
      <p:sp>
        <p:nvSpPr>
          <p:cNvPr id="3" name="Рисунок 2"/>
          <p:cNvSpPr>
            <a:spLocks noGrp="1" noChangeAspect="1"/>
          </p:cNvSpPr>
          <p:nvPr>
            <p:ph type="pic" idx="1"/>
          </p:nvPr>
        </p:nvSpPr>
        <p:spPr>
          <a:xfrm>
            <a:off x="447817" y="641350"/>
            <a:ext cx="11290859" cy="3651249"/>
          </a:xfrm>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ru-RU"/>
              <a:t>Вставка рисунка</a:t>
            </a:r>
            <a:endParaRPr lang="en-US" dirty="0"/>
          </a:p>
        </p:txBody>
      </p:sp>
      <p:sp>
        <p:nvSpPr>
          <p:cNvPr id="4" name="Текст 3"/>
          <p:cNvSpPr>
            <a:spLocks noGrp="1"/>
          </p:cNvSpPr>
          <p:nvPr>
            <p:ph type="body" sz="half" idx="2"/>
          </p:nvPr>
        </p:nvSpPr>
        <p:spPr>
          <a:xfrm>
            <a:off x="581192" y="5260127"/>
            <a:ext cx="11029617" cy="998148"/>
          </a:xfrm>
        </p:spPr>
        <p:txBody>
          <a:bodyPr rtlCol="0"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a:t>Образец текста</a:t>
            </a:r>
          </a:p>
        </p:txBody>
      </p:sp>
      <p:sp>
        <p:nvSpPr>
          <p:cNvPr id="5" name="Дата 4"/>
          <p:cNvSpPr>
            <a:spLocks noGrp="1"/>
          </p:cNvSpPr>
          <p:nvPr>
            <p:ph type="dt" sz="half" idx="10"/>
          </p:nvPr>
        </p:nvSpPr>
        <p:spPr/>
        <p:txBody>
          <a:bodyPr rtlCol="0"/>
          <a:lstStyle/>
          <a:p>
            <a:pPr rtl="0"/>
            <a:fld id="{C9E567C8-B4CF-4623-A7FE-24E13760F26B}" type="datetime1">
              <a:rPr lang="ru-RU" smtClean="0"/>
              <a:t>18.02.2024</a:t>
            </a:fld>
            <a:endParaRPr lang="en-US" dirty="0"/>
          </a:p>
        </p:txBody>
      </p:sp>
      <p:sp>
        <p:nvSpPr>
          <p:cNvPr id="6" name="Нижний колонтитул 5"/>
          <p:cNvSpPr>
            <a:spLocks noGrp="1"/>
          </p:cNvSpPr>
          <p:nvPr>
            <p:ph type="ftr" sz="quarter" idx="11"/>
          </p:nvPr>
        </p:nvSpPr>
        <p:spPr/>
        <p:txBody>
          <a:bodyPr rtlCol="0"/>
          <a:lstStyle/>
          <a:p>
            <a:pPr algn="l" rtl="0"/>
            <a:endParaRPr lang="en-US" dirty="0"/>
          </a:p>
        </p:txBody>
      </p:sp>
      <p:sp>
        <p:nvSpPr>
          <p:cNvPr id="7" name="Номер слайда 6"/>
          <p:cNvSpPr>
            <a:spLocks noGrp="1"/>
          </p:cNvSpPr>
          <p:nvPr>
            <p:ph type="sldNum" sz="quarter" idx="12"/>
          </p:nvPr>
        </p:nvSpPr>
        <p:spPr/>
        <p:txBody>
          <a:bodyPr rtlCol="0"/>
          <a:lstStyle/>
          <a:p>
            <a:pPr rtl="0"/>
            <a:fld id="{3A98EE3D-8CD1-4C3F-BD1C-C98C9596463C}" type="slidenum">
              <a:rPr lang="en-US" smtClean="0"/>
              <a:t>‹#›</a:t>
            </a:fld>
            <a:endParaRPr lang="en-US" dirty="0"/>
          </a:p>
        </p:txBody>
      </p:sp>
    </p:spTree>
    <p:extLst>
      <p:ext uri="{BB962C8B-B14F-4D97-AF65-F5344CB8AC3E}">
        <p14:creationId xmlns:p14="http://schemas.microsoft.com/office/powerpoint/2010/main" val="357328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pPr rtl="0"/>
            <a:r>
              <a:rPr lang="ru"/>
              <a:t>Стиль образца заголовка</a:t>
            </a:r>
            <a:endParaRPr lang="en-US" dirty="0"/>
          </a:p>
        </p:txBody>
      </p:sp>
      <p:sp>
        <p:nvSpPr>
          <p:cNvPr id="3" name="Текст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rtl="0"/>
            <a:r>
              <a:rPr lang="ru"/>
              <a:t>Щелкните, чтобы изменить стили текста образца слайда</a:t>
            </a:r>
          </a:p>
          <a:p>
            <a:pPr lvl="1" rtl="0"/>
            <a:r>
              <a:rPr lang="ru"/>
              <a:t>Второй уровень</a:t>
            </a:r>
          </a:p>
          <a:p>
            <a:pPr lvl="2" rtl="0"/>
            <a:r>
              <a:rPr lang="ru"/>
              <a:t>Третий уровень</a:t>
            </a:r>
          </a:p>
          <a:p>
            <a:pPr lvl="3" rtl="0"/>
            <a:r>
              <a:rPr lang="ru"/>
              <a:t>Четвертый уровень</a:t>
            </a:r>
          </a:p>
          <a:p>
            <a:pPr lvl="4" rtl="0"/>
            <a:r>
              <a:rPr lang="ru"/>
              <a:t>Пятый уровень</a:t>
            </a:r>
            <a:endParaRPr lang="en-US" dirty="0"/>
          </a:p>
        </p:txBody>
      </p:sp>
      <p:sp>
        <p:nvSpPr>
          <p:cNvPr id="4" name="Дата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pPr rtl="0"/>
            <a:fld id="{A78B519A-2472-45D4-8DD5-CD849817E6D7}" type="datetime1">
              <a:rPr lang="ru-RU" smtClean="0"/>
              <a:t>18.02.2024</a:t>
            </a:fld>
            <a:endParaRPr lang="en-US" dirty="0"/>
          </a:p>
        </p:txBody>
      </p:sp>
      <p:sp>
        <p:nvSpPr>
          <p:cNvPr id="5" name="Нижний колонтитул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pPr rtl="0"/>
            <a:endParaRPr lang="en-US" dirty="0"/>
          </a:p>
        </p:txBody>
      </p:sp>
      <p:sp>
        <p:nvSpPr>
          <p:cNvPr id="6" name="Номер слайда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pPr rtl="0"/>
            <a:fld id="{3A98EE3D-8CD1-4C3F-BD1C-C98C9596463C}" type="slidenum">
              <a:rPr lang="en-US" smtClean="0"/>
              <a:t>‹#›</a:t>
            </a:fld>
            <a:endParaRPr lang="en-US" dirty="0"/>
          </a:p>
        </p:txBody>
      </p:sp>
      <p:sp>
        <p:nvSpPr>
          <p:cNvPr id="9" name="Прямоугольник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Прямоугольник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Прямоугольник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11" r:id="rId5"/>
    <p:sldLayoutId id="2147483760" r:id="rId6"/>
    <p:sldLayoutId id="2147483762" r:id="rId7"/>
    <p:sldLayoutId id="2147483706" r:id="rId8"/>
    <p:sldLayoutId id="2147483709" r:id="rId9"/>
    <p:sldLayoutId id="2147483707" r:id="rId10"/>
    <p:sldLayoutId id="2147483708" r:id="rId11"/>
  </p:sldLayoutIdLst>
  <p:hf hdr="0" ft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Прямоугольник 17">
            <a:extLst>
              <a:ext uri="{FF2B5EF4-FFF2-40B4-BE49-F238E27FC236}">
                <a16:creationId xmlns:a16="http://schemas.microsoft.com/office/drawing/2014/main" id="{D6D7A0BC-0046-4CAA-8E7F-DCAFE511E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2" name="Заголовок 1">
            <a:extLst>
              <a:ext uri="{FF2B5EF4-FFF2-40B4-BE49-F238E27FC236}">
                <a16:creationId xmlns:a16="http://schemas.microsoft.com/office/drawing/2014/main" id="{1C21E816-31F5-48BB-BD02-D15F2F18B48A}"/>
              </a:ext>
            </a:extLst>
          </p:cNvPr>
          <p:cNvSpPr>
            <a:spLocks noGrp="1"/>
          </p:cNvSpPr>
          <p:nvPr>
            <p:ph type="ctrTitle"/>
          </p:nvPr>
        </p:nvSpPr>
        <p:spPr>
          <a:xfrm>
            <a:off x="581191" y="1020431"/>
            <a:ext cx="10993549" cy="1475013"/>
          </a:xfrm>
        </p:spPr>
        <p:txBody>
          <a:bodyPr rtlCol="0">
            <a:normAutofit fontScale="90000"/>
          </a:bodyPr>
          <a:lstStyle/>
          <a:p>
            <a:pPr algn="ctr" rtl="0"/>
            <a:r>
              <a:rPr lang="ru" b="1" dirty="0"/>
              <a:t>Бизнес-план инвестиционного проекта «производство и продажа подушек безопасности »</a:t>
            </a:r>
          </a:p>
        </p:txBody>
      </p:sp>
      <p:sp>
        <p:nvSpPr>
          <p:cNvPr id="3" name="Подзаголовок 2">
            <a:extLst>
              <a:ext uri="{FF2B5EF4-FFF2-40B4-BE49-F238E27FC236}">
                <a16:creationId xmlns:a16="http://schemas.microsoft.com/office/drawing/2014/main" id="{835D6E6B-3353-491C-A3C6-F278D6CED8B3}"/>
              </a:ext>
            </a:extLst>
          </p:cNvPr>
          <p:cNvSpPr>
            <a:spLocks noGrp="1"/>
          </p:cNvSpPr>
          <p:nvPr>
            <p:ph type="subTitle" idx="1"/>
          </p:nvPr>
        </p:nvSpPr>
        <p:spPr>
          <a:xfrm>
            <a:off x="581194" y="2495445"/>
            <a:ext cx="10993546" cy="468233"/>
          </a:xfrm>
        </p:spPr>
        <p:txBody>
          <a:bodyPr rtlCol="0">
            <a:normAutofit/>
          </a:bodyPr>
          <a:lstStyle/>
          <a:p>
            <a:pPr rtl="0"/>
            <a:r>
              <a:rPr lang="ru" dirty="0"/>
              <a:t> </a:t>
            </a:r>
          </a:p>
        </p:txBody>
      </p:sp>
      <p:sp>
        <p:nvSpPr>
          <p:cNvPr id="20" name="Прямоугольник 19">
            <a:extLst>
              <a:ext uri="{FF2B5EF4-FFF2-40B4-BE49-F238E27FC236}">
                <a16:creationId xmlns:a16="http://schemas.microsoft.com/office/drawing/2014/main" id="{E7C6334F-6411-41EC-AD7D-179EDD8B5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2" name="Прямоугольник 21">
            <a:extLst>
              <a:ext uri="{FF2B5EF4-FFF2-40B4-BE49-F238E27FC236}">
                <a16:creationId xmlns:a16="http://schemas.microsoft.com/office/drawing/2014/main" id="{E6B02CEE-3AF8-4349-9B3E-8970E6DF62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4" name="Прямоугольник 23">
            <a:extLst>
              <a:ext uri="{FF2B5EF4-FFF2-40B4-BE49-F238E27FC236}">
                <a16:creationId xmlns:a16="http://schemas.microsoft.com/office/drawing/2014/main" id="{AAA01CF0-3FB5-44EB-B7DE-F2E86374C2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pic>
        <p:nvPicPr>
          <p:cNvPr id="6" name="Рисунок 5" descr="Крупный план логотипа&#10;&#10;Автоматически созданное описание">
            <a:extLst>
              <a:ext uri="{FF2B5EF4-FFF2-40B4-BE49-F238E27FC236}">
                <a16:creationId xmlns:a16="http://schemas.microsoft.com/office/drawing/2014/main" id="{F1A8C364-94D4-4630-BAD0-78722F347055}"/>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a:stretch/>
        </p:blipFill>
        <p:spPr>
          <a:xfrm>
            <a:off x="448733" y="3081867"/>
            <a:ext cx="11260667" cy="3310466"/>
          </a:xfrm>
          <a:prstGeom prst="rect">
            <a:avLst/>
          </a:prstGeom>
        </p:spPr>
      </p:pic>
      <p:sp>
        <p:nvSpPr>
          <p:cNvPr id="4" name="Номер слайда 3">
            <a:extLst>
              <a:ext uri="{FF2B5EF4-FFF2-40B4-BE49-F238E27FC236}">
                <a16:creationId xmlns:a16="http://schemas.microsoft.com/office/drawing/2014/main" id="{11E11BF8-887B-4852-A66B-84BE8DC6DF40}"/>
              </a:ext>
            </a:extLst>
          </p:cNvPr>
          <p:cNvSpPr>
            <a:spLocks noGrp="1"/>
          </p:cNvSpPr>
          <p:nvPr>
            <p:ph type="sldNum" sz="quarter" idx="12"/>
          </p:nvPr>
        </p:nvSpPr>
        <p:spPr/>
        <p:txBody>
          <a:bodyPr/>
          <a:lstStyle/>
          <a:p>
            <a:pPr rtl="0"/>
            <a:fld id="{3A98EE3D-8CD1-4C3F-BD1C-C98C9596463C}" type="slidenum">
              <a:rPr lang="en-US" smtClean="0"/>
              <a:t>1</a:t>
            </a:fld>
            <a:endParaRPr lang="en-US" dirty="0"/>
          </a:p>
        </p:txBody>
      </p:sp>
    </p:spTree>
    <p:extLst>
      <p:ext uri="{BB962C8B-B14F-4D97-AF65-F5344CB8AC3E}">
        <p14:creationId xmlns:p14="http://schemas.microsoft.com/office/powerpoint/2010/main" val="2475805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CE3E986-B2BF-2D86-5ED6-5E4D507500E6}"/>
              </a:ext>
            </a:extLst>
          </p:cNvPr>
          <p:cNvSpPr>
            <a:spLocks noGrp="1"/>
          </p:cNvSpPr>
          <p:nvPr>
            <p:ph type="title"/>
          </p:nvPr>
        </p:nvSpPr>
        <p:spPr>
          <a:xfrm>
            <a:off x="575894" y="729658"/>
            <a:ext cx="11029616" cy="548726"/>
          </a:xfrm>
        </p:spPr>
        <p:txBody>
          <a:bodyPr/>
          <a:lstStyle/>
          <a:p>
            <a:r>
              <a:rPr lang="ru-RU" dirty="0"/>
              <a:t>План по персоналу </a:t>
            </a:r>
          </a:p>
        </p:txBody>
      </p:sp>
      <p:sp>
        <p:nvSpPr>
          <p:cNvPr id="3" name="Номер слайда 2">
            <a:extLst>
              <a:ext uri="{FF2B5EF4-FFF2-40B4-BE49-F238E27FC236}">
                <a16:creationId xmlns:a16="http://schemas.microsoft.com/office/drawing/2014/main" id="{5281D0CA-71C5-134C-C5D1-6CA591CCD915}"/>
              </a:ext>
            </a:extLst>
          </p:cNvPr>
          <p:cNvSpPr>
            <a:spLocks noGrp="1"/>
          </p:cNvSpPr>
          <p:nvPr>
            <p:ph type="sldNum" sz="quarter" idx="12"/>
          </p:nvPr>
        </p:nvSpPr>
        <p:spPr/>
        <p:txBody>
          <a:bodyPr/>
          <a:lstStyle/>
          <a:p>
            <a:pPr rtl="0"/>
            <a:fld id="{3A98EE3D-8CD1-4C3F-BD1C-C98C9596463C}" type="slidenum">
              <a:rPr lang="en-US" smtClean="0"/>
              <a:t>10</a:t>
            </a:fld>
            <a:endParaRPr lang="en-US" dirty="0"/>
          </a:p>
        </p:txBody>
      </p:sp>
      <p:pic>
        <p:nvPicPr>
          <p:cNvPr id="5" name="Рисунок 4">
            <a:extLst>
              <a:ext uri="{FF2B5EF4-FFF2-40B4-BE49-F238E27FC236}">
                <a16:creationId xmlns:a16="http://schemas.microsoft.com/office/drawing/2014/main" id="{4C0D8A96-2896-3202-BBB3-F189DE5D9EFF}"/>
              </a:ext>
            </a:extLst>
          </p:cNvPr>
          <p:cNvPicPr>
            <a:picLocks noChangeAspect="1"/>
          </p:cNvPicPr>
          <p:nvPr/>
        </p:nvPicPr>
        <p:blipFill>
          <a:blip r:embed="rId2"/>
          <a:stretch>
            <a:fillRect/>
          </a:stretch>
        </p:blipFill>
        <p:spPr>
          <a:xfrm>
            <a:off x="213711" y="1312231"/>
            <a:ext cx="4269512" cy="3771900"/>
          </a:xfrm>
          <a:prstGeom prst="rect">
            <a:avLst/>
          </a:prstGeom>
        </p:spPr>
      </p:pic>
      <p:pic>
        <p:nvPicPr>
          <p:cNvPr id="7" name="Рисунок 6">
            <a:extLst>
              <a:ext uri="{FF2B5EF4-FFF2-40B4-BE49-F238E27FC236}">
                <a16:creationId xmlns:a16="http://schemas.microsoft.com/office/drawing/2014/main" id="{1434E815-4B4E-ADD4-2604-4BB01B266AE1}"/>
              </a:ext>
            </a:extLst>
          </p:cNvPr>
          <p:cNvPicPr>
            <a:picLocks noChangeAspect="1"/>
          </p:cNvPicPr>
          <p:nvPr/>
        </p:nvPicPr>
        <p:blipFill>
          <a:blip r:embed="rId3"/>
          <a:stretch>
            <a:fillRect/>
          </a:stretch>
        </p:blipFill>
        <p:spPr>
          <a:xfrm>
            <a:off x="4518734" y="1322772"/>
            <a:ext cx="3799643" cy="3799643"/>
          </a:xfrm>
          <a:prstGeom prst="rect">
            <a:avLst/>
          </a:prstGeom>
        </p:spPr>
      </p:pic>
      <p:pic>
        <p:nvPicPr>
          <p:cNvPr id="9" name="Рисунок 8">
            <a:extLst>
              <a:ext uri="{FF2B5EF4-FFF2-40B4-BE49-F238E27FC236}">
                <a16:creationId xmlns:a16="http://schemas.microsoft.com/office/drawing/2014/main" id="{7AA16F19-2751-06D9-9778-E3178237D487}"/>
              </a:ext>
            </a:extLst>
          </p:cNvPr>
          <p:cNvPicPr>
            <a:picLocks noChangeAspect="1"/>
          </p:cNvPicPr>
          <p:nvPr/>
        </p:nvPicPr>
        <p:blipFill>
          <a:blip r:embed="rId4"/>
          <a:stretch>
            <a:fillRect/>
          </a:stretch>
        </p:blipFill>
        <p:spPr>
          <a:xfrm>
            <a:off x="8318377" y="1368964"/>
            <a:ext cx="3758213" cy="3771208"/>
          </a:xfrm>
          <a:prstGeom prst="rect">
            <a:avLst/>
          </a:prstGeom>
        </p:spPr>
      </p:pic>
    </p:spTree>
    <p:extLst>
      <p:ext uri="{BB962C8B-B14F-4D97-AF65-F5344CB8AC3E}">
        <p14:creationId xmlns:p14="http://schemas.microsoft.com/office/powerpoint/2010/main" val="17599540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97BFF0-C2CB-E20D-DDB2-65DACB69EB56}"/>
              </a:ext>
            </a:extLst>
          </p:cNvPr>
          <p:cNvSpPr>
            <a:spLocks noGrp="1"/>
          </p:cNvSpPr>
          <p:nvPr>
            <p:ph type="title"/>
          </p:nvPr>
        </p:nvSpPr>
        <p:spPr>
          <a:xfrm>
            <a:off x="575894" y="729658"/>
            <a:ext cx="11029616" cy="610870"/>
          </a:xfrm>
        </p:spPr>
        <p:txBody>
          <a:bodyPr/>
          <a:lstStyle/>
          <a:p>
            <a:r>
              <a:rPr lang="ru-RU" dirty="0"/>
              <a:t>Издержки проекта</a:t>
            </a:r>
          </a:p>
        </p:txBody>
      </p:sp>
      <p:sp>
        <p:nvSpPr>
          <p:cNvPr id="3" name="Номер слайда 2">
            <a:extLst>
              <a:ext uri="{FF2B5EF4-FFF2-40B4-BE49-F238E27FC236}">
                <a16:creationId xmlns:a16="http://schemas.microsoft.com/office/drawing/2014/main" id="{14B5428B-BB53-751B-328F-56E0C41BCD6F}"/>
              </a:ext>
            </a:extLst>
          </p:cNvPr>
          <p:cNvSpPr>
            <a:spLocks noGrp="1"/>
          </p:cNvSpPr>
          <p:nvPr>
            <p:ph type="sldNum" sz="quarter" idx="12"/>
          </p:nvPr>
        </p:nvSpPr>
        <p:spPr/>
        <p:txBody>
          <a:bodyPr/>
          <a:lstStyle/>
          <a:p>
            <a:pPr rtl="0"/>
            <a:fld id="{3A98EE3D-8CD1-4C3F-BD1C-C98C9596463C}" type="slidenum">
              <a:rPr lang="en-US" smtClean="0"/>
              <a:t>11</a:t>
            </a:fld>
            <a:endParaRPr lang="en-US" dirty="0"/>
          </a:p>
        </p:txBody>
      </p:sp>
      <p:pic>
        <p:nvPicPr>
          <p:cNvPr id="7" name="Рисунок 6">
            <a:extLst>
              <a:ext uri="{FF2B5EF4-FFF2-40B4-BE49-F238E27FC236}">
                <a16:creationId xmlns:a16="http://schemas.microsoft.com/office/drawing/2014/main" id="{91C52D82-4C42-33DD-14C1-1DFEA96D863F}"/>
              </a:ext>
            </a:extLst>
          </p:cNvPr>
          <p:cNvPicPr>
            <a:picLocks noChangeAspect="1"/>
          </p:cNvPicPr>
          <p:nvPr/>
        </p:nvPicPr>
        <p:blipFill>
          <a:blip r:embed="rId2"/>
          <a:stretch>
            <a:fillRect/>
          </a:stretch>
        </p:blipFill>
        <p:spPr>
          <a:xfrm>
            <a:off x="5299969" y="1306589"/>
            <a:ext cx="4876800" cy="3451841"/>
          </a:xfrm>
          <a:prstGeom prst="rect">
            <a:avLst/>
          </a:prstGeom>
        </p:spPr>
      </p:pic>
      <p:pic>
        <p:nvPicPr>
          <p:cNvPr id="9" name="Рисунок 8">
            <a:extLst>
              <a:ext uri="{FF2B5EF4-FFF2-40B4-BE49-F238E27FC236}">
                <a16:creationId xmlns:a16="http://schemas.microsoft.com/office/drawing/2014/main" id="{94904E51-191F-7E4B-1633-9E5E5E8DFA04}"/>
              </a:ext>
            </a:extLst>
          </p:cNvPr>
          <p:cNvPicPr>
            <a:picLocks noChangeAspect="1"/>
          </p:cNvPicPr>
          <p:nvPr/>
        </p:nvPicPr>
        <p:blipFill>
          <a:blip r:embed="rId3"/>
          <a:stretch>
            <a:fillRect/>
          </a:stretch>
        </p:blipFill>
        <p:spPr>
          <a:xfrm>
            <a:off x="5288925" y="3622091"/>
            <a:ext cx="4876008" cy="3235909"/>
          </a:xfrm>
          <a:prstGeom prst="rect">
            <a:avLst/>
          </a:prstGeom>
        </p:spPr>
      </p:pic>
      <p:pic>
        <p:nvPicPr>
          <p:cNvPr id="13" name="Рисунок 12">
            <a:extLst>
              <a:ext uri="{FF2B5EF4-FFF2-40B4-BE49-F238E27FC236}">
                <a16:creationId xmlns:a16="http://schemas.microsoft.com/office/drawing/2014/main" id="{AD19FD28-0D61-3314-A3C3-995B49768363}"/>
              </a:ext>
            </a:extLst>
          </p:cNvPr>
          <p:cNvPicPr>
            <a:picLocks noChangeAspect="1"/>
          </p:cNvPicPr>
          <p:nvPr/>
        </p:nvPicPr>
        <p:blipFill>
          <a:blip r:embed="rId4"/>
          <a:stretch>
            <a:fillRect/>
          </a:stretch>
        </p:blipFill>
        <p:spPr>
          <a:xfrm>
            <a:off x="0" y="1758287"/>
            <a:ext cx="5317724" cy="3838575"/>
          </a:xfrm>
          <a:prstGeom prst="rect">
            <a:avLst/>
          </a:prstGeom>
        </p:spPr>
      </p:pic>
    </p:spTree>
    <p:extLst>
      <p:ext uri="{BB962C8B-B14F-4D97-AF65-F5344CB8AC3E}">
        <p14:creationId xmlns:p14="http://schemas.microsoft.com/office/powerpoint/2010/main" val="4117332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9A48177-2D20-D3B7-67AE-0A318E540EF0}"/>
              </a:ext>
            </a:extLst>
          </p:cNvPr>
          <p:cNvSpPr>
            <a:spLocks noGrp="1"/>
          </p:cNvSpPr>
          <p:nvPr>
            <p:ph type="title"/>
          </p:nvPr>
        </p:nvSpPr>
        <p:spPr>
          <a:xfrm>
            <a:off x="575894" y="729658"/>
            <a:ext cx="11029616" cy="495460"/>
          </a:xfrm>
        </p:spPr>
        <p:txBody>
          <a:bodyPr>
            <a:normAutofit fontScale="90000"/>
          </a:bodyPr>
          <a:lstStyle/>
          <a:p>
            <a:r>
              <a:rPr lang="ru-RU" dirty="0"/>
              <a:t>Финансирование проекта </a:t>
            </a:r>
          </a:p>
        </p:txBody>
      </p:sp>
      <p:sp>
        <p:nvSpPr>
          <p:cNvPr id="3" name="Номер слайда 2">
            <a:extLst>
              <a:ext uri="{FF2B5EF4-FFF2-40B4-BE49-F238E27FC236}">
                <a16:creationId xmlns:a16="http://schemas.microsoft.com/office/drawing/2014/main" id="{6BD7BAC1-EF79-43AF-1010-3C7EE1D1F6B0}"/>
              </a:ext>
            </a:extLst>
          </p:cNvPr>
          <p:cNvSpPr>
            <a:spLocks noGrp="1"/>
          </p:cNvSpPr>
          <p:nvPr>
            <p:ph type="sldNum" sz="quarter" idx="12"/>
          </p:nvPr>
        </p:nvSpPr>
        <p:spPr/>
        <p:txBody>
          <a:bodyPr/>
          <a:lstStyle/>
          <a:p>
            <a:pPr rtl="0"/>
            <a:fld id="{3A98EE3D-8CD1-4C3F-BD1C-C98C9596463C}" type="slidenum">
              <a:rPr lang="en-US" smtClean="0"/>
              <a:t>12</a:t>
            </a:fld>
            <a:endParaRPr lang="en-US" dirty="0"/>
          </a:p>
        </p:txBody>
      </p:sp>
      <p:pic>
        <p:nvPicPr>
          <p:cNvPr id="12" name="Рисунок 11">
            <a:extLst>
              <a:ext uri="{FF2B5EF4-FFF2-40B4-BE49-F238E27FC236}">
                <a16:creationId xmlns:a16="http://schemas.microsoft.com/office/drawing/2014/main" id="{42F02F97-054E-6BBB-366F-0EE44857BC9D}"/>
              </a:ext>
            </a:extLst>
          </p:cNvPr>
          <p:cNvPicPr>
            <a:picLocks noChangeAspect="1"/>
          </p:cNvPicPr>
          <p:nvPr/>
        </p:nvPicPr>
        <p:blipFill>
          <a:blip r:embed="rId2"/>
          <a:stretch>
            <a:fillRect/>
          </a:stretch>
        </p:blipFill>
        <p:spPr>
          <a:xfrm>
            <a:off x="5530788" y="1278940"/>
            <a:ext cx="6303146" cy="4402770"/>
          </a:xfrm>
          <a:prstGeom prst="rect">
            <a:avLst/>
          </a:prstGeom>
        </p:spPr>
      </p:pic>
      <p:pic>
        <p:nvPicPr>
          <p:cNvPr id="14" name="Рисунок 13">
            <a:extLst>
              <a:ext uri="{FF2B5EF4-FFF2-40B4-BE49-F238E27FC236}">
                <a16:creationId xmlns:a16="http://schemas.microsoft.com/office/drawing/2014/main" id="{6B06B7A5-C1E4-3574-1598-A201F7E81E95}"/>
              </a:ext>
            </a:extLst>
          </p:cNvPr>
          <p:cNvPicPr>
            <a:picLocks noChangeAspect="1"/>
          </p:cNvPicPr>
          <p:nvPr/>
        </p:nvPicPr>
        <p:blipFill>
          <a:blip r:embed="rId3"/>
          <a:stretch>
            <a:fillRect/>
          </a:stretch>
        </p:blipFill>
        <p:spPr>
          <a:xfrm>
            <a:off x="203585" y="1286753"/>
            <a:ext cx="5286375" cy="4391025"/>
          </a:xfrm>
          <a:prstGeom prst="rect">
            <a:avLst/>
          </a:prstGeom>
        </p:spPr>
      </p:pic>
    </p:spTree>
    <p:extLst>
      <p:ext uri="{BB962C8B-B14F-4D97-AF65-F5344CB8AC3E}">
        <p14:creationId xmlns:p14="http://schemas.microsoft.com/office/powerpoint/2010/main" val="2829955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72DE32-EA90-E717-91AB-E674F91D8BA1}"/>
              </a:ext>
            </a:extLst>
          </p:cNvPr>
          <p:cNvSpPr>
            <a:spLocks noGrp="1"/>
          </p:cNvSpPr>
          <p:nvPr>
            <p:ph type="title"/>
          </p:nvPr>
        </p:nvSpPr>
        <p:spPr>
          <a:xfrm>
            <a:off x="575894" y="729658"/>
            <a:ext cx="11029616" cy="442194"/>
          </a:xfrm>
        </p:spPr>
        <p:txBody>
          <a:bodyPr>
            <a:normAutofit fontScale="90000"/>
          </a:bodyPr>
          <a:lstStyle/>
          <a:p>
            <a:r>
              <a:rPr lang="ru-RU" dirty="0"/>
              <a:t>Эффективность инвестиций и точка безубыточности проекта</a:t>
            </a:r>
          </a:p>
        </p:txBody>
      </p:sp>
      <p:sp>
        <p:nvSpPr>
          <p:cNvPr id="3" name="Номер слайда 2">
            <a:extLst>
              <a:ext uri="{FF2B5EF4-FFF2-40B4-BE49-F238E27FC236}">
                <a16:creationId xmlns:a16="http://schemas.microsoft.com/office/drawing/2014/main" id="{4E1A31D6-43E2-F6C0-0B6E-0653FF0E1A27}"/>
              </a:ext>
            </a:extLst>
          </p:cNvPr>
          <p:cNvSpPr>
            <a:spLocks noGrp="1"/>
          </p:cNvSpPr>
          <p:nvPr>
            <p:ph type="sldNum" sz="quarter" idx="12"/>
          </p:nvPr>
        </p:nvSpPr>
        <p:spPr/>
        <p:txBody>
          <a:bodyPr/>
          <a:lstStyle/>
          <a:p>
            <a:pPr rtl="0"/>
            <a:fld id="{3A98EE3D-8CD1-4C3F-BD1C-C98C9596463C}" type="slidenum">
              <a:rPr lang="en-US" smtClean="0"/>
              <a:t>13</a:t>
            </a:fld>
            <a:endParaRPr lang="en-US" dirty="0"/>
          </a:p>
        </p:txBody>
      </p:sp>
      <p:pic>
        <p:nvPicPr>
          <p:cNvPr id="8" name="Рисунок 7">
            <a:extLst>
              <a:ext uri="{FF2B5EF4-FFF2-40B4-BE49-F238E27FC236}">
                <a16:creationId xmlns:a16="http://schemas.microsoft.com/office/drawing/2014/main" id="{168F2AC5-3B02-6AFD-1D16-E9F040F2D888}"/>
              </a:ext>
            </a:extLst>
          </p:cNvPr>
          <p:cNvPicPr>
            <a:picLocks noChangeAspect="1"/>
          </p:cNvPicPr>
          <p:nvPr/>
        </p:nvPicPr>
        <p:blipFill>
          <a:blip r:embed="rId2"/>
          <a:stretch>
            <a:fillRect/>
          </a:stretch>
        </p:blipFill>
        <p:spPr>
          <a:xfrm>
            <a:off x="192580" y="2048060"/>
            <a:ext cx="5610225" cy="2495550"/>
          </a:xfrm>
          <a:prstGeom prst="rect">
            <a:avLst/>
          </a:prstGeom>
        </p:spPr>
      </p:pic>
      <p:pic>
        <p:nvPicPr>
          <p:cNvPr id="12" name="Рисунок 11">
            <a:extLst>
              <a:ext uri="{FF2B5EF4-FFF2-40B4-BE49-F238E27FC236}">
                <a16:creationId xmlns:a16="http://schemas.microsoft.com/office/drawing/2014/main" id="{A9208BE3-C3F3-C355-8B44-37FAF732F4B0}"/>
              </a:ext>
            </a:extLst>
          </p:cNvPr>
          <p:cNvPicPr>
            <a:picLocks noChangeAspect="1"/>
          </p:cNvPicPr>
          <p:nvPr/>
        </p:nvPicPr>
        <p:blipFill>
          <a:blip r:embed="rId3"/>
          <a:stretch>
            <a:fillRect/>
          </a:stretch>
        </p:blipFill>
        <p:spPr>
          <a:xfrm>
            <a:off x="5814875" y="1128205"/>
            <a:ext cx="5863284" cy="2786848"/>
          </a:xfrm>
          <a:prstGeom prst="rect">
            <a:avLst/>
          </a:prstGeom>
        </p:spPr>
      </p:pic>
      <p:pic>
        <p:nvPicPr>
          <p:cNvPr id="14" name="Рисунок 13">
            <a:extLst>
              <a:ext uri="{FF2B5EF4-FFF2-40B4-BE49-F238E27FC236}">
                <a16:creationId xmlns:a16="http://schemas.microsoft.com/office/drawing/2014/main" id="{15688061-4594-416B-2552-844C5858BB1E}"/>
              </a:ext>
            </a:extLst>
          </p:cNvPr>
          <p:cNvPicPr>
            <a:picLocks noChangeAspect="1"/>
          </p:cNvPicPr>
          <p:nvPr/>
        </p:nvPicPr>
        <p:blipFill>
          <a:blip r:embed="rId4"/>
          <a:stretch>
            <a:fillRect/>
          </a:stretch>
        </p:blipFill>
        <p:spPr>
          <a:xfrm>
            <a:off x="5832628" y="3870665"/>
            <a:ext cx="5850385" cy="2987336"/>
          </a:xfrm>
          <a:prstGeom prst="rect">
            <a:avLst/>
          </a:prstGeom>
        </p:spPr>
      </p:pic>
    </p:spTree>
    <p:extLst>
      <p:ext uri="{BB962C8B-B14F-4D97-AF65-F5344CB8AC3E}">
        <p14:creationId xmlns:p14="http://schemas.microsoft.com/office/powerpoint/2010/main" val="7717168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75C8656-850D-12BB-03F4-F3DC9C0BC611}"/>
              </a:ext>
            </a:extLst>
          </p:cNvPr>
          <p:cNvSpPr>
            <a:spLocks noGrp="1"/>
          </p:cNvSpPr>
          <p:nvPr>
            <p:ph type="title"/>
          </p:nvPr>
        </p:nvSpPr>
        <p:spPr>
          <a:xfrm>
            <a:off x="575894" y="853945"/>
            <a:ext cx="11029616" cy="486583"/>
          </a:xfrm>
        </p:spPr>
        <p:txBody>
          <a:bodyPr>
            <a:normAutofit fontScale="90000"/>
          </a:bodyPr>
          <a:lstStyle/>
          <a:p>
            <a:pPr algn="ctr"/>
            <a:r>
              <a:rPr lang="ru-RU" dirty="0"/>
              <a:t>Отчет о прибыли проекта. Баланс проекта. Отчет о движении денежных средств</a:t>
            </a:r>
          </a:p>
        </p:txBody>
      </p:sp>
      <p:sp>
        <p:nvSpPr>
          <p:cNvPr id="3" name="Номер слайда 2">
            <a:extLst>
              <a:ext uri="{FF2B5EF4-FFF2-40B4-BE49-F238E27FC236}">
                <a16:creationId xmlns:a16="http://schemas.microsoft.com/office/drawing/2014/main" id="{87C45255-9822-14EF-C862-A0FB2AE767E0}"/>
              </a:ext>
            </a:extLst>
          </p:cNvPr>
          <p:cNvSpPr>
            <a:spLocks noGrp="1"/>
          </p:cNvSpPr>
          <p:nvPr>
            <p:ph type="sldNum" sz="quarter" idx="12"/>
          </p:nvPr>
        </p:nvSpPr>
        <p:spPr/>
        <p:txBody>
          <a:bodyPr/>
          <a:lstStyle/>
          <a:p>
            <a:pPr rtl="0"/>
            <a:fld id="{3A98EE3D-8CD1-4C3F-BD1C-C98C9596463C}" type="slidenum">
              <a:rPr lang="en-US" smtClean="0"/>
              <a:t>14</a:t>
            </a:fld>
            <a:endParaRPr lang="en-US" dirty="0"/>
          </a:p>
        </p:txBody>
      </p:sp>
      <p:pic>
        <p:nvPicPr>
          <p:cNvPr id="6" name="Рисунок 5">
            <a:extLst>
              <a:ext uri="{FF2B5EF4-FFF2-40B4-BE49-F238E27FC236}">
                <a16:creationId xmlns:a16="http://schemas.microsoft.com/office/drawing/2014/main" id="{96AF65BD-8576-B8F8-5147-A57170DB1ECC}"/>
              </a:ext>
            </a:extLst>
          </p:cNvPr>
          <p:cNvPicPr>
            <a:picLocks noChangeAspect="1"/>
          </p:cNvPicPr>
          <p:nvPr/>
        </p:nvPicPr>
        <p:blipFill>
          <a:blip r:embed="rId3"/>
          <a:stretch>
            <a:fillRect/>
          </a:stretch>
        </p:blipFill>
        <p:spPr>
          <a:xfrm>
            <a:off x="0" y="1296140"/>
            <a:ext cx="4483223" cy="5561860"/>
          </a:xfrm>
          <a:prstGeom prst="rect">
            <a:avLst/>
          </a:prstGeom>
        </p:spPr>
      </p:pic>
      <p:pic>
        <p:nvPicPr>
          <p:cNvPr id="10" name="Рисунок 9">
            <a:extLst>
              <a:ext uri="{FF2B5EF4-FFF2-40B4-BE49-F238E27FC236}">
                <a16:creationId xmlns:a16="http://schemas.microsoft.com/office/drawing/2014/main" id="{CA28A4BA-5F78-D3C7-3B72-B1D3E685A5F6}"/>
              </a:ext>
            </a:extLst>
          </p:cNvPr>
          <p:cNvPicPr>
            <a:picLocks noChangeAspect="1"/>
          </p:cNvPicPr>
          <p:nvPr/>
        </p:nvPicPr>
        <p:blipFill>
          <a:blip r:embed="rId4"/>
          <a:stretch>
            <a:fillRect/>
          </a:stretch>
        </p:blipFill>
        <p:spPr>
          <a:xfrm>
            <a:off x="8247355" y="1331650"/>
            <a:ext cx="3944645" cy="5526350"/>
          </a:xfrm>
          <a:prstGeom prst="rect">
            <a:avLst/>
          </a:prstGeom>
        </p:spPr>
      </p:pic>
      <p:pic>
        <p:nvPicPr>
          <p:cNvPr id="12" name="Рисунок 11">
            <a:extLst>
              <a:ext uri="{FF2B5EF4-FFF2-40B4-BE49-F238E27FC236}">
                <a16:creationId xmlns:a16="http://schemas.microsoft.com/office/drawing/2014/main" id="{731B5D27-7045-D37B-7CFB-F27302DF20DD}"/>
              </a:ext>
            </a:extLst>
          </p:cNvPr>
          <p:cNvPicPr>
            <a:picLocks noChangeAspect="1"/>
          </p:cNvPicPr>
          <p:nvPr/>
        </p:nvPicPr>
        <p:blipFill>
          <a:blip r:embed="rId5"/>
          <a:stretch>
            <a:fillRect/>
          </a:stretch>
        </p:blipFill>
        <p:spPr>
          <a:xfrm>
            <a:off x="4437829" y="1296138"/>
            <a:ext cx="3809526" cy="5561861"/>
          </a:xfrm>
          <a:prstGeom prst="rect">
            <a:avLst/>
          </a:prstGeom>
        </p:spPr>
      </p:pic>
    </p:spTree>
    <p:extLst>
      <p:ext uri="{BB962C8B-B14F-4D97-AF65-F5344CB8AC3E}">
        <p14:creationId xmlns:p14="http://schemas.microsoft.com/office/powerpoint/2010/main" val="61550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A23624B-8BD0-1175-F110-8187A8B6557A}"/>
              </a:ext>
            </a:extLst>
          </p:cNvPr>
          <p:cNvSpPr>
            <a:spLocks noGrp="1"/>
          </p:cNvSpPr>
          <p:nvPr>
            <p:ph type="title"/>
          </p:nvPr>
        </p:nvSpPr>
        <p:spPr>
          <a:xfrm>
            <a:off x="575894" y="729658"/>
            <a:ext cx="11029616" cy="486583"/>
          </a:xfrm>
        </p:spPr>
        <p:txBody>
          <a:bodyPr>
            <a:normAutofit fontScale="90000"/>
          </a:bodyPr>
          <a:lstStyle/>
          <a:p>
            <a:r>
              <a:rPr lang="ru-RU" dirty="0"/>
              <a:t>Выводы по проекту</a:t>
            </a:r>
          </a:p>
        </p:txBody>
      </p:sp>
      <p:sp>
        <p:nvSpPr>
          <p:cNvPr id="3" name="Номер слайда 2">
            <a:extLst>
              <a:ext uri="{FF2B5EF4-FFF2-40B4-BE49-F238E27FC236}">
                <a16:creationId xmlns:a16="http://schemas.microsoft.com/office/drawing/2014/main" id="{9935C634-96DC-A3F4-4A66-F479F74BD4E6}"/>
              </a:ext>
            </a:extLst>
          </p:cNvPr>
          <p:cNvSpPr>
            <a:spLocks noGrp="1"/>
          </p:cNvSpPr>
          <p:nvPr>
            <p:ph type="sldNum" sz="quarter" idx="12"/>
          </p:nvPr>
        </p:nvSpPr>
        <p:spPr/>
        <p:txBody>
          <a:bodyPr/>
          <a:lstStyle/>
          <a:p>
            <a:pPr rtl="0"/>
            <a:fld id="{3A98EE3D-8CD1-4C3F-BD1C-C98C9596463C}" type="slidenum">
              <a:rPr lang="en-US" smtClean="0"/>
              <a:t>15</a:t>
            </a:fld>
            <a:endParaRPr lang="en-US" dirty="0"/>
          </a:p>
        </p:txBody>
      </p:sp>
      <p:sp>
        <p:nvSpPr>
          <p:cNvPr id="7" name="TextBox 6">
            <a:extLst>
              <a:ext uri="{FF2B5EF4-FFF2-40B4-BE49-F238E27FC236}">
                <a16:creationId xmlns:a16="http://schemas.microsoft.com/office/drawing/2014/main" id="{CA60C1DD-CE74-BFB4-69CA-C48D59D5B51D}"/>
              </a:ext>
            </a:extLst>
          </p:cNvPr>
          <p:cNvSpPr txBox="1"/>
          <p:nvPr/>
        </p:nvSpPr>
        <p:spPr>
          <a:xfrm>
            <a:off x="375081" y="1353779"/>
            <a:ext cx="11334566" cy="4801314"/>
          </a:xfrm>
          <a:prstGeom prst="rect">
            <a:avLst/>
          </a:prstGeom>
          <a:noFill/>
        </p:spPr>
        <p:txBody>
          <a:bodyPr wrap="square">
            <a:spAutoFit/>
          </a:bodyPr>
          <a:lstStyle/>
          <a:p>
            <a:pPr marL="285750" indent="-285750">
              <a:buFont typeface="Wingdings" panose="05000000000000000000" pitchFamily="2" charset="2"/>
              <a:buChar char="q"/>
            </a:pPr>
            <a:r>
              <a:rPr lang="ru-RU" sz="1600" dirty="0"/>
              <a:t>Бизнес-план инициативы "</a:t>
            </a:r>
            <a:r>
              <a:rPr lang="ru-RU" sz="1600" dirty="0" err="1"/>
              <a:t>Аирбагцентр</a:t>
            </a:r>
            <a:r>
              <a:rPr lang="ru-RU" sz="1600" dirty="0"/>
              <a:t>", направленный на производство и продажу подушек безопасности, демонстрирует продуманный подход к освоению специализированного сегмента рынка автомобильной безопасности. Акцент на создании линейки продуктов, которая не только соответствует, но и превосходит существующие стандарты безопасности, свидетельствует о стремлении к инновациям и совершенству.</a:t>
            </a:r>
          </a:p>
          <a:p>
            <a:pPr marL="285750" indent="-285750">
              <a:buFont typeface="Wingdings" panose="05000000000000000000" pitchFamily="2" charset="2"/>
              <a:buChar char="q"/>
            </a:pPr>
            <a:r>
              <a:rPr lang="ru-RU" sz="1600" dirty="0"/>
              <a:t>Начальные инвестиции в технологии, исследования и стратегии проникновения на рынок ожидается принесут положительную отдачу, позиционируя компанию для устойчивого роста и прибыльности.</a:t>
            </a:r>
          </a:p>
          <a:p>
            <a:pPr marL="285750" indent="-285750">
              <a:buFont typeface="Wingdings" panose="05000000000000000000" pitchFamily="2" charset="2"/>
              <a:buChar char="q"/>
            </a:pPr>
            <a:r>
              <a:rPr lang="ru-RU" sz="1600" dirty="0"/>
              <a:t>Инвестиции окупятся за 8 месяца как в рублевом, так и в долларовом выражении, что чрезвычайно быстрый срок окупаемости для инвестиционного проекта, что свидетельствует о высокой финансовой привлекательности проекта. Дисконтированный период окупаемости также составляет 8 месяцев в обеих валютах, что подтверждает быструю окупаемость проекта даже при учете временной стоимости денег. Средняя норма рентабельности (ARR) в рублях составляет 126,27%, данные показатели указывают на чрезвычайно высокую рентабельность инвестиций. Соответственно  в условиях импортозамещения и недостатка отечественных подушек безгласности эффективность инвестиций в проект может быть достаточно высокой.</a:t>
            </a:r>
          </a:p>
          <a:p>
            <a:pPr marL="285750" indent="-285750">
              <a:buFont typeface="Wingdings" panose="05000000000000000000" pitchFamily="2" charset="2"/>
              <a:buChar char="q"/>
            </a:pPr>
            <a:r>
              <a:rPr lang="ru-RU" sz="1600" dirty="0"/>
              <a:t>Чистый приведенный доход (NPV) составляет 146210165,66 рублей, что является положительным показателем и говорит о том, что проект генерирует значительную стоимость сверх первоначальных инвестиций.</a:t>
            </a:r>
          </a:p>
          <a:p>
            <a:pPr marL="285750" indent="-285750">
              <a:buFont typeface="Wingdings" panose="05000000000000000000" pitchFamily="2" charset="2"/>
              <a:buChar char="q"/>
            </a:pPr>
            <a:r>
              <a:rPr lang="ru-RU" sz="1600" dirty="0"/>
              <a:t>Индекс прибыльности (PI) находится на уровне 1,89 в рублевом выражении и 1,89 в долларовом, что значительно выше 1, что означает, что каждый вложенный рубль (или доллар) принесет более 1,89 рублей (или долларов) в виде текущей стоимости будущих денежных потоков.</a:t>
            </a:r>
          </a:p>
          <a:p>
            <a:pPr marL="285750" indent="-285750">
              <a:buFont typeface="Wingdings" panose="05000000000000000000" pitchFamily="2" charset="2"/>
              <a:buChar char="q"/>
            </a:pPr>
            <a:endParaRPr lang="ru-RU" dirty="0"/>
          </a:p>
        </p:txBody>
      </p:sp>
    </p:spTree>
    <p:extLst>
      <p:ext uri="{BB962C8B-B14F-4D97-AF65-F5344CB8AC3E}">
        <p14:creationId xmlns:p14="http://schemas.microsoft.com/office/powerpoint/2010/main" val="35244689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C17808-4E58-4AC4-B60B-6966705374D3}"/>
              </a:ext>
            </a:extLst>
          </p:cNvPr>
          <p:cNvSpPr>
            <a:spLocks noGrp="1"/>
          </p:cNvSpPr>
          <p:nvPr>
            <p:ph type="title"/>
          </p:nvPr>
        </p:nvSpPr>
        <p:spPr>
          <a:xfrm>
            <a:off x="5973518" y="2336516"/>
            <a:ext cx="4908747" cy="988332"/>
          </a:xfrm>
        </p:spPr>
        <p:txBody>
          <a:bodyPr/>
          <a:lstStyle/>
          <a:p>
            <a:r>
              <a:rPr lang="ru-RU" dirty="0"/>
              <a:t>Спасибо за внимание! Доклад окончен!</a:t>
            </a:r>
          </a:p>
        </p:txBody>
      </p:sp>
      <p:sp>
        <p:nvSpPr>
          <p:cNvPr id="3" name="Номер слайда 2">
            <a:extLst>
              <a:ext uri="{FF2B5EF4-FFF2-40B4-BE49-F238E27FC236}">
                <a16:creationId xmlns:a16="http://schemas.microsoft.com/office/drawing/2014/main" id="{77509E3A-41A2-4181-AD62-18F9A92824C9}"/>
              </a:ext>
            </a:extLst>
          </p:cNvPr>
          <p:cNvSpPr>
            <a:spLocks noGrp="1"/>
          </p:cNvSpPr>
          <p:nvPr>
            <p:ph type="sldNum" sz="quarter" idx="12"/>
          </p:nvPr>
        </p:nvSpPr>
        <p:spPr/>
        <p:txBody>
          <a:bodyPr/>
          <a:lstStyle/>
          <a:p>
            <a:pPr rtl="0"/>
            <a:fld id="{3A98EE3D-8CD1-4C3F-BD1C-C98C9596463C}" type="slidenum">
              <a:rPr lang="en-US" smtClean="0"/>
              <a:t>16</a:t>
            </a:fld>
            <a:endParaRPr lang="en-US" dirty="0"/>
          </a:p>
        </p:txBody>
      </p:sp>
      <p:pic>
        <p:nvPicPr>
          <p:cNvPr id="5" name="Рисунок 4">
            <a:extLst>
              <a:ext uri="{FF2B5EF4-FFF2-40B4-BE49-F238E27FC236}">
                <a16:creationId xmlns:a16="http://schemas.microsoft.com/office/drawing/2014/main" id="{77027955-04C8-4EE7-936D-AE59DAD0A970}"/>
              </a:ext>
            </a:extLst>
          </p:cNvPr>
          <p:cNvPicPr>
            <a:picLocks noChangeAspect="1"/>
          </p:cNvPicPr>
          <p:nvPr/>
        </p:nvPicPr>
        <p:blipFill>
          <a:blip r:embed="rId2"/>
          <a:stretch>
            <a:fillRect/>
          </a:stretch>
        </p:blipFill>
        <p:spPr>
          <a:xfrm>
            <a:off x="175703" y="789696"/>
            <a:ext cx="5715000" cy="3343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33181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E562972-3449-42D1-8185-B4BEFD52AB44}"/>
              </a:ext>
            </a:extLst>
          </p:cNvPr>
          <p:cNvSpPr>
            <a:spLocks noGrp="1"/>
          </p:cNvSpPr>
          <p:nvPr>
            <p:ph type="title"/>
          </p:nvPr>
        </p:nvSpPr>
        <p:spPr>
          <a:xfrm>
            <a:off x="488913" y="1734002"/>
            <a:ext cx="11029616" cy="656861"/>
          </a:xfrm>
        </p:spPr>
        <p:txBody>
          <a:bodyPr rtlCol="0">
            <a:normAutofit fontScale="90000"/>
          </a:bodyPr>
          <a:lstStyle/>
          <a:p>
            <a:pPr algn="ctr" rtl="0"/>
            <a:r>
              <a:rPr lang="ru" sz="3200" b="1" dirty="0"/>
              <a:t>Актуальность темы</a:t>
            </a:r>
            <a:r>
              <a:rPr lang="en-US" sz="3200" b="1" dirty="0"/>
              <a:t>: </a:t>
            </a:r>
            <a:r>
              <a:rPr lang="ru-RU" sz="3200" b="1" dirty="0"/>
              <a:t>создание производственного предприятия </a:t>
            </a:r>
            <a:r>
              <a:rPr lang="ru" sz="3200" b="1" dirty="0"/>
              <a:t> по производству и продаже подушек безопасности </a:t>
            </a:r>
            <a:r>
              <a:rPr lang="ru-RU" sz="3200" b="1" dirty="0"/>
              <a:t>«Аирбагцентр»</a:t>
            </a:r>
            <a:br>
              <a:rPr lang="ru-RU" sz="3200" b="1" dirty="0"/>
            </a:br>
            <a:endParaRPr lang="ru" sz="3200" b="1" dirty="0"/>
          </a:p>
        </p:txBody>
      </p:sp>
      <p:graphicFrame>
        <p:nvGraphicFramePr>
          <p:cNvPr id="4" name="Объект 2">
            <a:extLst>
              <a:ext uri="{FF2B5EF4-FFF2-40B4-BE49-F238E27FC236}">
                <a16:creationId xmlns:a16="http://schemas.microsoft.com/office/drawing/2014/main" id="{FF3F0D82-0AA6-45C3-8367-955CBFA02ED6}"/>
              </a:ext>
            </a:extLst>
          </p:cNvPr>
          <p:cNvGraphicFramePr>
            <a:graphicFrameLocks noGrp="1"/>
          </p:cNvGraphicFramePr>
          <p:nvPr>
            <p:ph idx="1"/>
            <p:extLst>
              <p:ext uri="{D42A27DB-BD31-4B8C-83A1-F6EECF244321}">
                <p14:modId xmlns:p14="http://schemas.microsoft.com/office/powerpoint/2010/main" val="2140404555"/>
              </p:ext>
            </p:extLst>
          </p:nvPr>
        </p:nvGraphicFramePr>
        <p:xfrm>
          <a:off x="580860" y="1883081"/>
          <a:ext cx="11029950" cy="45408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Номер слайда 2">
            <a:extLst>
              <a:ext uri="{FF2B5EF4-FFF2-40B4-BE49-F238E27FC236}">
                <a16:creationId xmlns:a16="http://schemas.microsoft.com/office/drawing/2014/main" id="{7316B4CE-0097-4AD2-B256-8DEFEE516566}"/>
              </a:ext>
            </a:extLst>
          </p:cNvPr>
          <p:cNvSpPr>
            <a:spLocks noGrp="1"/>
          </p:cNvSpPr>
          <p:nvPr>
            <p:ph type="sldNum" sz="quarter" idx="12"/>
          </p:nvPr>
        </p:nvSpPr>
        <p:spPr/>
        <p:txBody>
          <a:bodyPr/>
          <a:lstStyle/>
          <a:p>
            <a:pPr rtl="0"/>
            <a:fld id="{3A98EE3D-8CD1-4C3F-BD1C-C98C9596463C}" type="slidenum">
              <a:rPr lang="en-US" smtClean="0"/>
              <a:t>2</a:t>
            </a:fld>
            <a:endParaRPr lang="en-US" dirty="0"/>
          </a:p>
        </p:txBody>
      </p:sp>
    </p:spTree>
    <p:extLst>
      <p:ext uri="{BB962C8B-B14F-4D97-AF65-F5344CB8AC3E}">
        <p14:creationId xmlns:p14="http://schemas.microsoft.com/office/powerpoint/2010/main" val="263784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BE549EE-C19B-413F-8C27-C28E406ED162}"/>
              </a:ext>
            </a:extLst>
          </p:cNvPr>
          <p:cNvSpPr>
            <a:spLocks noGrp="1"/>
          </p:cNvSpPr>
          <p:nvPr>
            <p:ph type="title"/>
          </p:nvPr>
        </p:nvSpPr>
        <p:spPr>
          <a:xfrm>
            <a:off x="575894" y="729658"/>
            <a:ext cx="11029616" cy="620970"/>
          </a:xfrm>
        </p:spPr>
        <p:txBody>
          <a:bodyPr>
            <a:normAutofit fontScale="90000"/>
          </a:bodyPr>
          <a:lstStyle/>
          <a:p>
            <a:r>
              <a:rPr lang="ru-RU" sz="3200" b="1" dirty="0"/>
              <a:t>Планируемые к производству подушки безопасности</a:t>
            </a:r>
          </a:p>
        </p:txBody>
      </p:sp>
      <p:sp>
        <p:nvSpPr>
          <p:cNvPr id="4" name="Номер слайда 3">
            <a:extLst>
              <a:ext uri="{FF2B5EF4-FFF2-40B4-BE49-F238E27FC236}">
                <a16:creationId xmlns:a16="http://schemas.microsoft.com/office/drawing/2014/main" id="{B26D0A19-1FCE-4139-AEB6-3505A363D489}"/>
              </a:ext>
            </a:extLst>
          </p:cNvPr>
          <p:cNvSpPr>
            <a:spLocks noGrp="1"/>
          </p:cNvSpPr>
          <p:nvPr>
            <p:ph type="sldNum" sz="quarter" idx="12"/>
          </p:nvPr>
        </p:nvSpPr>
        <p:spPr/>
        <p:txBody>
          <a:bodyPr/>
          <a:lstStyle/>
          <a:p>
            <a:pPr rtl="0"/>
            <a:fld id="{3A98EE3D-8CD1-4C3F-BD1C-C98C9596463C}" type="slidenum">
              <a:rPr lang="en-US" smtClean="0"/>
              <a:t>3</a:t>
            </a:fld>
            <a:endParaRPr lang="en-US" dirty="0"/>
          </a:p>
        </p:txBody>
      </p:sp>
      <p:pic>
        <p:nvPicPr>
          <p:cNvPr id="5" name="Рисунок 4">
            <a:extLst>
              <a:ext uri="{FF2B5EF4-FFF2-40B4-BE49-F238E27FC236}">
                <a16:creationId xmlns:a16="http://schemas.microsoft.com/office/drawing/2014/main" id="{28E6980F-4E1B-49F3-AD77-6CB2FD1E759D}"/>
              </a:ext>
            </a:extLst>
          </p:cNvPr>
          <p:cNvPicPr>
            <a:picLocks noChangeAspect="1"/>
          </p:cNvPicPr>
          <p:nvPr/>
        </p:nvPicPr>
        <p:blipFill>
          <a:blip r:embed="rId2"/>
          <a:stretch>
            <a:fillRect/>
          </a:stretch>
        </p:blipFill>
        <p:spPr>
          <a:xfrm>
            <a:off x="5467619" y="1507006"/>
            <a:ext cx="6206266" cy="3676207"/>
          </a:xfrm>
          <a:prstGeom prst="rect">
            <a:avLst/>
          </a:prstGeom>
        </p:spPr>
      </p:pic>
      <p:pic>
        <p:nvPicPr>
          <p:cNvPr id="6" name="Рисунок 5">
            <a:extLst>
              <a:ext uri="{FF2B5EF4-FFF2-40B4-BE49-F238E27FC236}">
                <a16:creationId xmlns:a16="http://schemas.microsoft.com/office/drawing/2014/main" id="{5C04F43F-635E-44C6-B285-981249BBBEC9}"/>
              </a:ext>
            </a:extLst>
          </p:cNvPr>
          <p:cNvPicPr>
            <a:picLocks noChangeAspect="1"/>
          </p:cNvPicPr>
          <p:nvPr/>
        </p:nvPicPr>
        <p:blipFill>
          <a:blip r:embed="rId3"/>
          <a:stretch>
            <a:fillRect/>
          </a:stretch>
        </p:blipFill>
        <p:spPr>
          <a:xfrm>
            <a:off x="575894" y="1685393"/>
            <a:ext cx="2621507" cy="1743607"/>
          </a:xfrm>
          <a:prstGeom prst="rect">
            <a:avLst/>
          </a:prstGeom>
        </p:spPr>
      </p:pic>
      <p:graphicFrame>
        <p:nvGraphicFramePr>
          <p:cNvPr id="9" name="Схема 8">
            <a:extLst>
              <a:ext uri="{FF2B5EF4-FFF2-40B4-BE49-F238E27FC236}">
                <a16:creationId xmlns:a16="http://schemas.microsoft.com/office/drawing/2014/main" id="{0CF94BF5-591E-4C7A-9864-2E9323CBF917}"/>
              </a:ext>
            </a:extLst>
          </p:cNvPr>
          <p:cNvGraphicFramePr/>
          <p:nvPr>
            <p:extLst>
              <p:ext uri="{D42A27DB-BD31-4B8C-83A1-F6EECF244321}">
                <p14:modId xmlns:p14="http://schemas.microsoft.com/office/powerpoint/2010/main" val="1134839966"/>
              </p:ext>
            </p:extLst>
          </p:nvPr>
        </p:nvGraphicFramePr>
        <p:xfrm>
          <a:off x="220211" y="3636114"/>
          <a:ext cx="4519569" cy="23083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01640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01DFDF9-4972-453F-BD61-D600D00CC95C}"/>
              </a:ext>
            </a:extLst>
          </p:cNvPr>
          <p:cNvSpPr>
            <a:spLocks noGrp="1"/>
          </p:cNvSpPr>
          <p:nvPr>
            <p:ph type="title"/>
          </p:nvPr>
        </p:nvSpPr>
        <p:spPr>
          <a:xfrm>
            <a:off x="575894" y="729658"/>
            <a:ext cx="11029616" cy="428023"/>
          </a:xfrm>
        </p:spPr>
        <p:txBody>
          <a:bodyPr>
            <a:normAutofit fontScale="90000"/>
          </a:bodyPr>
          <a:lstStyle/>
          <a:p>
            <a:r>
              <a:rPr lang="ru-RU" dirty="0"/>
              <a:t>Технические характеристики  </a:t>
            </a:r>
          </a:p>
        </p:txBody>
      </p:sp>
      <p:sp>
        <p:nvSpPr>
          <p:cNvPr id="3" name="Номер слайда 2">
            <a:extLst>
              <a:ext uri="{FF2B5EF4-FFF2-40B4-BE49-F238E27FC236}">
                <a16:creationId xmlns:a16="http://schemas.microsoft.com/office/drawing/2014/main" id="{7240C04E-C92D-44EC-A341-988E73AD339E}"/>
              </a:ext>
            </a:extLst>
          </p:cNvPr>
          <p:cNvSpPr>
            <a:spLocks noGrp="1"/>
          </p:cNvSpPr>
          <p:nvPr>
            <p:ph type="sldNum" sz="quarter" idx="12"/>
          </p:nvPr>
        </p:nvSpPr>
        <p:spPr/>
        <p:txBody>
          <a:bodyPr/>
          <a:lstStyle/>
          <a:p>
            <a:pPr rtl="0"/>
            <a:fld id="{3A98EE3D-8CD1-4C3F-BD1C-C98C9596463C}" type="slidenum">
              <a:rPr lang="en-US" smtClean="0"/>
              <a:t>4</a:t>
            </a:fld>
            <a:endParaRPr lang="en-US" dirty="0"/>
          </a:p>
        </p:txBody>
      </p:sp>
      <p:pic>
        <p:nvPicPr>
          <p:cNvPr id="4" name="Рисунок 3">
            <a:extLst>
              <a:ext uri="{FF2B5EF4-FFF2-40B4-BE49-F238E27FC236}">
                <a16:creationId xmlns:a16="http://schemas.microsoft.com/office/drawing/2014/main" id="{CF643049-F768-40B9-8D4F-F7B886656C7D}"/>
              </a:ext>
            </a:extLst>
          </p:cNvPr>
          <p:cNvPicPr>
            <a:picLocks noChangeAspect="1"/>
          </p:cNvPicPr>
          <p:nvPr/>
        </p:nvPicPr>
        <p:blipFill>
          <a:blip r:embed="rId2"/>
          <a:stretch>
            <a:fillRect/>
          </a:stretch>
        </p:blipFill>
        <p:spPr>
          <a:xfrm>
            <a:off x="299900" y="1157681"/>
            <a:ext cx="5938019" cy="2938527"/>
          </a:xfrm>
          <a:prstGeom prst="rect">
            <a:avLst/>
          </a:prstGeom>
        </p:spPr>
      </p:pic>
      <p:pic>
        <p:nvPicPr>
          <p:cNvPr id="5" name="Рисунок 4">
            <a:extLst>
              <a:ext uri="{FF2B5EF4-FFF2-40B4-BE49-F238E27FC236}">
                <a16:creationId xmlns:a16="http://schemas.microsoft.com/office/drawing/2014/main" id="{ABA15F1D-72C0-49E5-A7A1-47D81AC3F555}"/>
              </a:ext>
            </a:extLst>
          </p:cNvPr>
          <p:cNvPicPr>
            <a:picLocks noChangeAspect="1"/>
          </p:cNvPicPr>
          <p:nvPr/>
        </p:nvPicPr>
        <p:blipFill>
          <a:blip r:embed="rId3"/>
          <a:stretch>
            <a:fillRect/>
          </a:stretch>
        </p:blipFill>
        <p:spPr>
          <a:xfrm>
            <a:off x="406514" y="4096208"/>
            <a:ext cx="5523455" cy="2353260"/>
          </a:xfrm>
          <a:prstGeom prst="rect">
            <a:avLst/>
          </a:prstGeom>
        </p:spPr>
      </p:pic>
      <p:pic>
        <p:nvPicPr>
          <p:cNvPr id="6" name="Рисунок 5">
            <a:extLst>
              <a:ext uri="{FF2B5EF4-FFF2-40B4-BE49-F238E27FC236}">
                <a16:creationId xmlns:a16="http://schemas.microsoft.com/office/drawing/2014/main" id="{1B6537B5-BCD2-4D36-8E51-34965BC4C67E}"/>
              </a:ext>
            </a:extLst>
          </p:cNvPr>
          <p:cNvPicPr>
            <a:picLocks noChangeAspect="1"/>
          </p:cNvPicPr>
          <p:nvPr/>
        </p:nvPicPr>
        <p:blipFill>
          <a:blip r:embed="rId4"/>
          <a:stretch>
            <a:fillRect/>
          </a:stretch>
        </p:blipFill>
        <p:spPr>
          <a:xfrm>
            <a:off x="6344533" y="729658"/>
            <a:ext cx="5331579" cy="4133446"/>
          </a:xfrm>
          <a:prstGeom prst="rect">
            <a:avLst/>
          </a:prstGeom>
        </p:spPr>
      </p:pic>
      <p:sp>
        <p:nvSpPr>
          <p:cNvPr id="8" name="TextBox 7">
            <a:extLst>
              <a:ext uri="{FF2B5EF4-FFF2-40B4-BE49-F238E27FC236}">
                <a16:creationId xmlns:a16="http://schemas.microsoft.com/office/drawing/2014/main" id="{40FF309A-AFD3-4745-A212-5B73FAD1732E}"/>
              </a:ext>
            </a:extLst>
          </p:cNvPr>
          <p:cNvSpPr txBox="1"/>
          <p:nvPr/>
        </p:nvSpPr>
        <p:spPr>
          <a:xfrm>
            <a:off x="6036583" y="5138067"/>
            <a:ext cx="6094602" cy="646331"/>
          </a:xfrm>
          <a:prstGeom prst="rect">
            <a:avLst/>
          </a:prstGeom>
          <a:noFill/>
        </p:spPr>
        <p:txBody>
          <a:bodyPr wrap="square">
            <a:spAutoFit/>
          </a:bodyPr>
          <a:lstStyle/>
          <a:p>
            <a:pPr algn="ctr"/>
            <a:r>
              <a:rPr lang="ru-RU" dirty="0"/>
              <a:t>Схема установки и подключения подушки безопасности на автомобиль заказчика</a:t>
            </a:r>
          </a:p>
        </p:txBody>
      </p:sp>
    </p:spTree>
    <p:extLst>
      <p:ext uri="{BB962C8B-B14F-4D97-AF65-F5344CB8AC3E}">
        <p14:creationId xmlns:p14="http://schemas.microsoft.com/office/powerpoint/2010/main" val="2649944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BB0B10-3CC2-476D-9471-2DD697671CC4}"/>
              </a:ext>
            </a:extLst>
          </p:cNvPr>
          <p:cNvSpPr>
            <a:spLocks noGrp="1"/>
          </p:cNvSpPr>
          <p:nvPr>
            <p:ph type="title"/>
          </p:nvPr>
        </p:nvSpPr>
        <p:spPr>
          <a:xfrm>
            <a:off x="356457" y="704491"/>
            <a:ext cx="11479086" cy="503524"/>
          </a:xfrm>
        </p:spPr>
        <p:txBody>
          <a:bodyPr>
            <a:normAutofit fontScale="90000"/>
          </a:bodyPr>
          <a:lstStyle/>
          <a:p>
            <a:r>
              <a:rPr lang="ru-RU" dirty="0"/>
              <a:t>АНАЛИЗ И ОЦЕНКА РЫНКОВ СБЫТА. УРОВЕНЬ КОНКУРЕНТОСПОСОБНОСТИ</a:t>
            </a:r>
          </a:p>
        </p:txBody>
      </p:sp>
      <p:sp>
        <p:nvSpPr>
          <p:cNvPr id="3" name="Номер слайда 2">
            <a:extLst>
              <a:ext uri="{FF2B5EF4-FFF2-40B4-BE49-F238E27FC236}">
                <a16:creationId xmlns:a16="http://schemas.microsoft.com/office/drawing/2014/main" id="{02A4268D-A522-4C31-8B40-23017653A891}"/>
              </a:ext>
            </a:extLst>
          </p:cNvPr>
          <p:cNvSpPr>
            <a:spLocks noGrp="1"/>
          </p:cNvSpPr>
          <p:nvPr>
            <p:ph type="sldNum" sz="quarter" idx="12"/>
          </p:nvPr>
        </p:nvSpPr>
        <p:spPr/>
        <p:txBody>
          <a:bodyPr/>
          <a:lstStyle/>
          <a:p>
            <a:pPr rtl="0"/>
            <a:fld id="{3A98EE3D-8CD1-4C3F-BD1C-C98C9596463C}" type="slidenum">
              <a:rPr lang="en-US" smtClean="0"/>
              <a:t>5</a:t>
            </a:fld>
            <a:endParaRPr lang="en-US" dirty="0"/>
          </a:p>
        </p:txBody>
      </p:sp>
      <p:graphicFrame>
        <p:nvGraphicFramePr>
          <p:cNvPr id="4" name="Таблица 3">
            <a:extLst>
              <a:ext uri="{FF2B5EF4-FFF2-40B4-BE49-F238E27FC236}">
                <a16:creationId xmlns:a16="http://schemas.microsoft.com/office/drawing/2014/main" id="{F47D93C8-D094-4B70-A73D-827A64500D9E}"/>
              </a:ext>
            </a:extLst>
          </p:cNvPr>
          <p:cNvGraphicFramePr>
            <a:graphicFrameLocks noGrp="1"/>
          </p:cNvGraphicFramePr>
          <p:nvPr>
            <p:extLst>
              <p:ext uri="{D42A27DB-BD31-4B8C-83A1-F6EECF244321}">
                <p14:modId xmlns:p14="http://schemas.microsoft.com/office/powerpoint/2010/main" val="3605762179"/>
              </p:ext>
            </p:extLst>
          </p:nvPr>
        </p:nvGraphicFramePr>
        <p:xfrm>
          <a:off x="356457" y="1345311"/>
          <a:ext cx="11010625" cy="4896098"/>
        </p:xfrm>
        <a:graphic>
          <a:graphicData uri="http://schemas.openxmlformats.org/drawingml/2006/table">
            <a:tbl>
              <a:tblPr firstRow="1" firstCol="1" bandRow="1">
                <a:tableStyleId>{21E4AEA4-8DFA-4A89-87EB-49C32662AFE0}</a:tableStyleId>
              </a:tblPr>
              <a:tblGrid>
                <a:gridCol w="2499411">
                  <a:extLst>
                    <a:ext uri="{9D8B030D-6E8A-4147-A177-3AD203B41FA5}">
                      <a16:colId xmlns:a16="http://schemas.microsoft.com/office/drawing/2014/main" val="3914749534"/>
                    </a:ext>
                  </a:extLst>
                </a:gridCol>
                <a:gridCol w="944712">
                  <a:extLst>
                    <a:ext uri="{9D8B030D-6E8A-4147-A177-3AD203B41FA5}">
                      <a16:colId xmlns:a16="http://schemas.microsoft.com/office/drawing/2014/main" val="1692054933"/>
                    </a:ext>
                  </a:extLst>
                </a:gridCol>
                <a:gridCol w="1338892">
                  <a:extLst>
                    <a:ext uri="{9D8B030D-6E8A-4147-A177-3AD203B41FA5}">
                      <a16:colId xmlns:a16="http://schemas.microsoft.com/office/drawing/2014/main" val="2644134410"/>
                    </a:ext>
                  </a:extLst>
                </a:gridCol>
                <a:gridCol w="1338892">
                  <a:extLst>
                    <a:ext uri="{9D8B030D-6E8A-4147-A177-3AD203B41FA5}">
                      <a16:colId xmlns:a16="http://schemas.microsoft.com/office/drawing/2014/main" val="3248106374"/>
                    </a:ext>
                  </a:extLst>
                </a:gridCol>
                <a:gridCol w="1338892">
                  <a:extLst>
                    <a:ext uri="{9D8B030D-6E8A-4147-A177-3AD203B41FA5}">
                      <a16:colId xmlns:a16="http://schemas.microsoft.com/office/drawing/2014/main" val="2834524358"/>
                    </a:ext>
                  </a:extLst>
                </a:gridCol>
                <a:gridCol w="1338892">
                  <a:extLst>
                    <a:ext uri="{9D8B030D-6E8A-4147-A177-3AD203B41FA5}">
                      <a16:colId xmlns:a16="http://schemas.microsoft.com/office/drawing/2014/main" val="4232384079"/>
                    </a:ext>
                  </a:extLst>
                </a:gridCol>
                <a:gridCol w="1479828">
                  <a:extLst>
                    <a:ext uri="{9D8B030D-6E8A-4147-A177-3AD203B41FA5}">
                      <a16:colId xmlns:a16="http://schemas.microsoft.com/office/drawing/2014/main" val="2574053036"/>
                    </a:ext>
                  </a:extLst>
                </a:gridCol>
                <a:gridCol w="731106">
                  <a:extLst>
                    <a:ext uri="{9D8B030D-6E8A-4147-A177-3AD203B41FA5}">
                      <a16:colId xmlns:a16="http://schemas.microsoft.com/office/drawing/2014/main" val="639198829"/>
                    </a:ext>
                  </a:extLst>
                </a:gridCol>
              </a:tblGrid>
              <a:tr h="179204">
                <a:tc rowSpan="2">
                  <a:txBody>
                    <a:bodyPr/>
                    <a:lstStyle/>
                    <a:p>
                      <a:pPr algn="ctr">
                        <a:tabLst>
                          <a:tab pos="590550" algn="l"/>
                        </a:tabLst>
                      </a:pPr>
                      <a:r>
                        <a:rPr lang="ru-RU" sz="1000" dirty="0">
                          <a:effectLst/>
                        </a:rPr>
                        <a:t>Факторы</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rowSpan="2">
                  <a:txBody>
                    <a:bodyPr/>
                    <a:lstStyle/>
                    <a:p>
                      <a:pPr algn="ctr"/>
                      <a:r>
                        <a:rPr lang="ru-RU" sz="1000" dirty="0">
                          <a:effectLst/>
                        </a:rPr>
                        <a:t>Вес (</a:t>
                      </a:r>
                      <a:r>
                        <a:rPr lang="en-US" sz="1000" dirty="0">
                          <a:effectLst/>
                        </a:rPr>
                        <a:t>P</a:t>
                      </a:r>
                      <a:r>
                        <a:rPr lang="ru-RU" sz="1000" dirty="0">
                          <a:effectLst/>
                        </a:rPr>
                        <a:t>)</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gridSpan="2">
                  <a:txBody>
                    <a:bodyPr/>
                    <a:lstStyle/>
                    <a:p>
                      <a:pPr algn="ctr"/>
                      <a:r>
                        <a:rPr lang="ru-RU" sz="900" dirty="0">
                          <a:effectLst/>
                        </a:rPr>
                        <a:t>«Аирбагцентр»</a:t>
                      </a:r>
                      <a:endParaRPr lang="ru-RU" sz="9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hMerge="1">
                  <a:txBody>
                    <a:bodyPr/>
                    <a:lstStyle/>
                    <a:p>
                      <a:endParaRPr lang="ru-RU"/>
                    </a:p>
                  </a:txBody>
                  <a:tcPr/>
                </a:tc>
                <a:tc gridSpan="2">
                  <a:txBody>
                    <a:bodyPr/>
                    <a:lstStyle/>
                    <a:p>
                      <a:pPr algn="ctr"/>
                      <a:r>
                        <a:rPr lang="ru-RU" sz="900">
                          <a:effectLst/>
                        </a:rPr>
                        <a:t>Autoliv</a:t>
                      </a:r>
                      <a:endParaRPr lang="ru-RU"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hMerge="1">
                  <a:txBody>
                    <a:bodyPr/>
                    <a:lstStyle/>
                    <a:p>
                      <a:endParaRPr lang="ru-RU"/>
                    </a:p>
                  </a:txBody>
                  <a:tcPr/>
                </a:tc>
                <a:tc gridSpan="2">
                  <a:txBody>
                    <a:bodyPr/>
                    <a:lstStyle/>
                    <a:p>
                      <a:pPr algn="ctr"/>
                      <a:r>
                        <a:rPr lang="ru-RU" sz="900">
                          <a:effectLst/>
                        </a:rPr>
                        <a:t>Maruti Suzuki</a:t>
                      </a:r>
                      <a:endParaRPr lang="ru-RU" sz="9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hMerge="1">
                  <a:txBody>
                    <a:bodyPr/>
                    <a:lstStyle/>
                    <a:p>
                      <a:endParaRPr lang="ru-RU"/>
                    </a:p>
                  </a:txBody>
                  <a:tcPr/>
                </a:tc>
                <a:extLst>
                  <a:ext uri="{0D108BD9-81ED-4DB2-BD59-A6C34878D82A}">
                    <a16:rowId xmlns:a16="http://schemas.microsoft.com/office/drawing/2014/main" val="882880745"/>
                  </a:ext>
                </a:extLst>
              </a:tr>
              <a:tr h="670268">
                <a:tc vMerge="1">
                  <a:txBody>
                    <a:bodyPr/>
                    <a:lstStyle/>
                    <a:p>
                      <a:endParaRPr lang="ru-RU"/>
                    </a:p>
                  </a:txBody>
                  <a:tcPr/>
                </a:tc>
                <a:tc vMerge="1">
                  <a:txBody>
                    <a:bodyPr/>
                    <a:lstStyle/>
                    <a:p>
                      <a:endParaRPr lang="ru-RU"/>
                    </a:p>
                  </a:txBody>
                  <a:tcPr/>
                </a:tc>
                <a:tc>
                  <a:txBody>
                    <a:bodyPr/>
                    <a:lstStyle/>
                    <a:p>
                      <a:pPr algn="ctr"/>
                      <a:r>
                        <a:rPr lang="ru-RU" sz="1000">
                          <a:effectLst/>
                        </a:rPr>
                        <a:t>Оценка </a:t>
                      </a:r>
                      <a:r>
                        <a:rPr lang="en-US" sz="1000">
                          <a:effectLst/>
                        </a:rPr>
                        <a:t>(Q)</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lgn="ctr"/>
                      <a:r>
                        <a:rPr lang="ru-RU" sz="1000">
                          <a:effectLst/>
                        </a:rPr>
                        <a:t>Вес критерия * оценку (</a:t>
                      </a:r>
                      <a:r>
                        <a:rPr lang="en-US" sz="1000">
                          <a:effectLst/>
                        </a:rPr>
                        <a:t>P</a:t>
                      </a:r>
                      <a:r>
                        <a:rPr lang="ru-RU" sz="1000">
                          <a:effectLst/>
                        </a:rPr>
                        <a:t>*</a:t>
                      </a:r>
                      <a:r>
                        <a:rPr lang="en-US" sz="1000">
                          <a:effectLst/>
                        </a:rPr>
                        <a:t>Q</a:t>
                      </a:r>
                      <a:r>
                        <a:rPr lang="ru-RU" sz="1000">
                          <a:effectLst/>
                        </a:rPr>
                        <a:t>)</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lgn="ctr"/>
                      <a:r>
                        <a:rPr lang="ru-RU" sz="1000">
                          <a:effectLst/>
                        </a:rPr>
                        <a:t>Оценка (Q)</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lgn="ctr"/>
                      <a:r>
                        <a:rPr lang="ru-RU" sz="1000">
                          <a:effectLst/>
                        </a:rPr>
                        <a:t>Вес критерия * оценку (P*Q)</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lgn="ctr"/>
                      <a:r>
                        <a:rPr lang="ru-RU" sz="1000">
                          <a:effectLst/>
                        </a:rPr>
                        <a:t>Оценка (Q)</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lgn="ctr"/>
                      <a:r>
                        <a:rPr lang="ru-RU" sz="1000" dirty="0">
                          <a:effectLst/>
                        </a:rPr>
                        <a:t>Вес критерия* оценку (P*Q)</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1684081159"/>
                  </a:ext>
                </a:extLst>
              </a:tr>
              <a:tr h="335134">
                <a:tc>
                  <a:txBody>
                    <a:bodyPr/>
                    <a:lstStyle/>
                    <a:p>
                      <a:pPr>
                        <a:tabLst>
                          <a:tab pos="590550" algn="l"/>
                        </a:tabLst>
                      </a:pPr>
                      <a:r>
                        <a:rPr lang="ru-RU" sz="1000">
                          <a:effectLst/>
                        </a:rPr>
                        <a:t>Месторасположе-</a:t>
                      </a:r>
                    </a:p>
                    <a:p>
                      <a:pPr>
                        <a:tabLst>
                          <a:tab pos="590550" algn="l"/>
                        </a:tabLst>
                      </a:pPr>
                      <a:r>
                        <a:rPr lang="ru-RU" sz="1000">
                          <a:effectLst/>
                        </a:rPr>
                        <a:t>ние</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2</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0,04</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0,04</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679652661"/>
                  </a:ext>
                </a:extLst>
              </a:tr>
              <a:tr h="179204">
                <a:tc>
                  <a:txBody>
                    <a:bodyPr/>
                    <a:lstStyle/>
                    <a:p>
                      <a:pPr>
                        <a:tabLst>
                          <a:tab pos="590550" algn="l"/>
                        </a:tabLst>
                      </a:pPr>
                      <a:r>
                        <a:rPr lang="ru-RU" sz="1000">
                          <a:effectLst/>
                        </a:rPr>
                        <a:t>Репутация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4017191506"/>
                  </a:ext>
                </a:extLst>
              </a:tr>
              <a:tr h="312442">
                <a:tc>
                  <a:txBody>
                    <a:bodyPr/>
                    <a:lstStyle/>
                    <a:p>
                      <a:pPr>
                        <a:tabLst>
                          <a:tab pos="590550" algn="l"/>
                        </a:tabLst>
                      </a:pPr>
                      <a:r>
                        <a:rPr lang="ru-RU" sz="1000">
                          <a:effectLst/>
                        </a:rPr>
                        <a:t>Квалификация персонала</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0,15</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2357929689"/>
                  </a:ext>
                </a:extLst>
              </a:tr>
              <a:tr h="321170">
                <a:tc>
                  <a:txBody>
                    <a:bodyPr/>
                    <a:lstStyle/>
                    <a:p>
                      <a:pPr>
                        <a:tabLst>
                          <a:tab pos="590550" algn="l"/>
                        </a:tabLst>
                      </a:pPr>
                      <a:r>
                        <a:rPr lang="ru-RU" sz="1000">
                          <a:effectLst/>
                        </a:rPr>
                        <a:t>Оформление помещений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0,09</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0,09</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0,06</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2036377577"/>
                  </a:ext>
                </a:extLst>
              </a:tr>
              <a:tr h="167567">
                <a:tc>
                  <a:txBody>
                    <a:bodyPr/>
                    <a:lstStyle/>
                    <a:p>
                      <a:pPr>
                        <a:tabLst>
                          <a:tab pos="590550" algn="l"/>
                        </a:tabLst>
                      </a:pPr>
                      <a:r>
                        <a:rPr lang="ru-RU" sz="1000">
                          <a:effectLst/>
                        </a:rPr>
                        <a:t>Фирменный стиль</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0,6</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0,6</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2517357988"/>
                  </a:ext>
                </a:extLst>
              </a:tr>
              <a:tr h="312442">
                <a:tc>
                  <a:txBody>
                    <a:bodyPr/>
                    <a:lstStyle/>
                    <a:p>
                      <a:pPr>
                        <a:tabLst>
                          <a:tab pos="590550" algn="l"/>
                        </a:tabLst>
                      </a:pPr>
                      <a:r>
                        <a:rPr lang="ru-RU" sz="1000">
                          <a:effectLst/>
                        </a:rPr>
                        <a:t>Автоматизация процессов</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3</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771591804"/>
                  </a:ext>
                </a:extLst>
              </a:tr>
              <a:tr h="353753">
                <a:tc>
                  <a:txBody>
                    <a:bodyPr/>
                    <a:lstStyle/>
                    <a:p>
                      <a:pPr>
                        <a:tabLst>
                          <a:tab pos="590550" algn="l"/>
                        </a:tabLst>
                      </a:pPr>
                      <a:r>
                        <a:rPr lang="ru-RU" sz="1000">
                          <a:effectLst/>
                        </a:rPr>
                        <a:t>Богатство ассортимента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3</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2257561536"/>
                  </a:ext>
                </a:extLst>
              </a:tr>
              <a:tr h="350843">
                <a:tc>
                  <a:txBody>
                    <a:bodyPr/>
                    <a:lstStyle/>
                    <a:p>
                      <a:pPr>
                        <a:tabLst>
                          <a:tab pos="590550" algn="l"/>
                        </a:tabLst>
                      </a:pPr>
                      <a:r>
                        <a:rPr lang="ru-RU" sz="1000">
                          <a:effectLst/>
                        </a:rPr>
                        <a:t>Соответствие стандартам </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r>
                        <a:rPr lang="ru-RU" sz="1000">
                          <a:effectLst/>
                        </a:rPr>
                        <a:t>0,05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r>
                        <a:rPr lang="ru-RU" sz="1000">
                          <a:effectLst/>
                        </a:rPr>
                        <a:t>0,15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r>
                        <a:rPr lang="ru-RU" sz="1000" dirty="0">
                          <a:effectLst/>
                        </a:rPr>
                        <a:t>3</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r>
                        <a:rPr lang="ru-RU" sz="1000">
                          <a:effectLst/>
                        </a:rPr>
                        <a:t>0,15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r>
                        <a:rPr lang="ru-RU" sz="1000">
                          <a:effectLst/>
                        </a:rPr>
                        <a:t>0,15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2496036679"/>
                  </a:ext>
                </a:extLst>
              </a:tr>
              <a:tr h="322334">
                <a:tc>
                  <a:txBody>
                    <a:bodyPr/>
                    <a:lstStyle/>
                    <a:p>
                      <a:pPr>
                        <a:tabLst>
                          <a:tab pos="590550" algn="l"/>
                        </a:tabLst>
                      </a:pPr>
                      <a:r>
                        <a:rPr lang="ru-RU" sz="1000">
                          <a:effectLst/>
                        </a:rPr>
                        <a:t>Ценовая политика</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0,3</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236294515"/>
                  </a:ext>
                </a:extLst>
              </a:tr>
              <a:tr h="320007">
                <a:tc>
                  <a:txBody>
                    <a:bodyPr/>
                    <a:lstStyle/>
                    <a:p>
                      <a:pPr>
                        <a:tabLst>
                          <a:tab pos="590550" algn="l"/>
                        </a:tabLst>
                      </a:pPr>
                      <a:r>
                        <a:rPr lang="ru-RU" sz="1000">
                          <a:effectLst/>
                        </a:rPr>
                        <a:t>Маркетинговая политика</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0,2</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3029255276"/>
                  </a:ext>
                </a:extLst>
              </a:tr>
              <a:tr h="167567">
                <a:tc>
                  <a:txBody>
                    <a:bodyPr/>
                    <a:lstStyle/>
                    <a:p>
                      <a:pPr>
                        <a:tabLst>
                          <a:tab pos="590550" algn="l"/>
                        </a:tabLst>
                      </a:pPr>
                      <a:r>
                        <a:rPr lang="ru-RU" sz="1000">
                          <a:effectLst/>
                        </a:rPr>
                        <a:t>Интернет-сайт</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320877800"/>
                  </a:ext>
                </a:extLst>
              </a:tr>
              <a:tr h="569029">
                <a:tc>
                  <a:txBody>
                    <a:bodyPr/>
                    <a:lstStyle/>
                    <a:p>
                      <a:pPr>
                        <a:tabLst>
                          <a:tab pos="590550" algn="l"/>
                        </a:tabLst>
                      </a:pPr>
                      <a:r>
                        <a:rPr lang="ru-RU" sz="1000">
                          <a:effectLst/>
                        </a:rPr>
                        <a:t>Опросы потребителей о качестве продукции</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0,05</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1</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0,05</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2821872854"/>
                  </a:ext>
                </a:extLst>
              </a:tr>
              <a:tr h="167567">
                <a:tc>
                  <a:txBody>
                    <a:bodyPr/>
                    <a:lstStyle/>
                    <a:p>
                      <a:pPr>
                        <a:tabLst>
                          <a:tab pos="590550" algn="l"/>
                        </a:tabLst>
                      </a:pPr>
                      <a:r>
                        <a:rPr lang="ru-RU" sz="1000">
                          <a:effectLst/>
                        </a:rPr>
                        <a:t>Реклама</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2</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0,2</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3830111961"/>
                  </a:ext>
                </a:extLst>
              </a:tr>
              <a:tr h="167567">
                <a:tc>
                  <a:txBody>
                    <a:bodyPr/>
                    <a:lstStyle/>
                    <a:p>
                      <a:pPr>
                        <a:tabLst>
                          <a:tab pos="590550" algn="l"/>
                        </a:tabLst>
                      </a:pPr>
                      <a:r>
                        <a:rPr lang="ru-RU" sz="1000">
                          <a:effectLst/>
                        </a:rPr>
                        <a:t>Итого</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33</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2,58</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31</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a:effectLst/>
                        </a:rPr>
                        <a:t>2,48</a:t>
                      </a:r>
                      <a:endParaRPr lang="ru-RU"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28</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tc>
                  <a:txBody>
                    <a:bodyPr/>
                    <a:lstStyle/>
                    <a:p>
                      <a:pPr>
                        <a:tabLst>
                          <a:tab pos="590550" algn="l"/>
                        </a:tabLst>
                      </a:pPr>
                      <a:r>
                        <a:rPr lang="ru-RU" sz="1000" dirty="0">
                          <a:effectLst/>
                        </a:rPr>
                        <a:t>2,08</a:t>
                      </a:r>
                      <a:endParaRPr lang="ru-RU"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881" marR="46881" marT="0" marB="0"/>
                </a:tc>
                <a:extLst>
                  <a:ext uri="{0D108BD9-81ED-4DB2-BD59-A6C34878D82A}">
                    <a16:rowId xmlns:a16="http://schemas.microsoft.com/office/drawing/2014/main" val="3482504159"/>
                  </a:ext>
                </a:extLst>
              </a:tr>
            </a:tbl>
          </a:graphicData>
        </a:graphic>
      </p:graphicFrame>
    </p:spTree>
    <p:extLst>
      <p:ext uri="{BB962C8B-B14F-4D97-AF65-F5344CB8AC3E}">
        <p14:creationId xmlns:p14="http://schemas.microsoft.com/office/powerpoint/2010/main" val="3638913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53B8246-41AC-4032-8E1B-2B3DF61DC8DE}"/>
              </a:ext>
            </a:extLst>
          </p:cNvPr>
          <p:cNvSpPr>
            <a:spLocks noGrp="1"/>
          </p:cNvSpPr>
          <p:nvPr>
            <p:ph type="title"/>
          </p:nvPr>
        </p:nvSpPr>
        <p:spPr>
          <a:xfrm>
            <a:off x="575894" y="729658"/>
            <a:ext cx="11029616" cy="696470"/>
          </a:xfrm>
        </p:spPr>
        <p:txBody>
          <a:bodyPr/>
          <a:lstStyle/>
          <a:p>
            <a:r>
              <a:rPr lang="ru-RU" b="1" dirty="0"/>
              <a:t>Целевая аудитория </a:t>
            </a:r>
          </a:p>
        </p:txBody>
      </p:sp>
      <p:sp>
        <p:nvSpPr>
          <p:cNvPr id="3" name="Номер слайда 2">
            <a:extLst>
              <a:ext uri="{FF2B5EF4-FFF2-40B4-BE49-F238E27FC236}">
                <a16:creationId xmlns:a16="http://schemas.microsoft.com/office/drawing/2014/main" id="{4B37FF15-D93E-4D33-A34D-D8A1F1789371}"/>
              </a:ext>
            </a:extLst>
          </p:cNvPr>
          <p:cNvSpPr>
            <a:spLocks noGrp="1"/>
          </p:cNvSpPr>
          <p:nvPr>
            <p:ph type="sldNum" sz="quarter" idx="12"/>
          </p:nvPr>
        </p:nvSpPr>
        <p:spPr/>
        <p:txBody>
          <a:bodyPr/>
          <a:lstStyle/>
          <a:p>
            <a:pPr rtl="0"/>
            <a:fld id="{3A98EE3D-8CD1-4C3F-BD1C-C98C9596463C}" type="slidenum">
              <a:rPr lang="en-US" smtClean="0"/>
              <a:t>6</a:t>
            </a:fld>
            <a:endParaRPr lang="en-US" dirty="0"/>
          </a:p>
        </p:txBody>
      </p:sp>
      <p:graphicFrame>
        <p:nvGraphicFramePr>
          <p:cNvPr id="4" name="Таблица 3">
            <a:extLst>
              <a:ext uri="{FF2B5EF4-FFF2-40B4-BE49-F238E27FC236}">
                <a16:creationId xmlns:a16="http://schemas.microsoft.com/office/drawing/2014/main" id="{4DA30D37-9705-452E-8CF6-B1B44672DD3D}"/>
              </a:ext>
            </a:extLst>
          </p:cNvPr>
          <p:cNvGraphicFramePr>
            <a:graphicFrameLocks noGrp="1"/>
          </p:cNvGraphicFramePr>
          <p:nvPr>
            <p:extLst>
              <p:ext uri="{D42A27DB-BD31-4B8C-83A1-F6EECF244321}">
                <p14:modId xmlns:p14="http://schemas.microsoft.com/office/powerpoint/2010/main" val="1905999444"/>
              </p:ext>
            </p:extLst>
          </p:nvPr>
        </p:nvGraphicFramePr>
        <p:xfrm>
          <a:off x="246396" y="1426128"/>
          <a:ext cx="10743182" cy="3652838"/>
        </p:xfrm>
        <a:graphic>
          <a:graphicData uri="http://schemas.openxmlformats.org/drawingml/2006/table">
            <a:tbl>
              <a:tblPr firstRow="1" firstCol="1" bandRow="1">
                <a:tableStyleId>{21E4AEA4-8DFA-4A89-87EB-49C32662AFE0}</a:tableStyleId>
              </a:tblPr>
              <a:tblGrid>
                <a:gridCol w="2318843">
                  <a:extLst>
                    <a:ext uri="{9D8B030D-6E8A-4147-A177-3AD203B41FA5}">
                      <a16:colId xmlns:a16="http://schemas.microsoft.com/office/drawing/2014/main" val="63371871"/>
                    </a:ext>
                  </a:extLst>
                </a:gridCol>
                <a:gridCol w="2318843">
                  <a:extLst>
                    <a:ext uri="{9D8B030D-6E8A-4147-A177-3AD203B41FA5}">
                      <a16:colId xmlns:a16="http://schemas.microsoft.com/office/drawing/2014/main" val="1654538699"/>
                    </a:ext>
                  </a:extLst>
                </a:gridCol>
                <a:gridCol w="2269089">
                  <a:extLst>
                    <a:ext uri="{9D8B030D-6E8A-4147-A177-3AD203B41FA5}">
                      <a16:colId xmlns:a16="http://schemas.microsoft.com/office/drawing/2014/main" val="681271873"/>
                    </a:ext>
                  </a:extLst>
                </a:gridCol>
                <a:gridCol w="2269089">
                  <a:extLst>
                    <a:ext uri="{9D8B030D-6E8A-4147-A177-3AD203B41FA5}">
                      <a16:colId xmlns:a16="http://schemas.microsoft.com/office/drawing/2014/main" val="1805078138"/>
                    </a:ext>
                  </a:extLst>
                </a:gridCol>
                <a:gridCol w="1567318">
                  <a:extLst>
                    <a:ext uri="{9D8B030D-6E8A-4147-A177-3AD203B41FA5}">
                      <a16:colId xmlns:a16="http://schemas.microsoft.com/office/drawing/2014/main" val="2351394025"/>
                    </a:ext>
                  </a:extLst>
                </a:gridCol>
              </a:tblGrid>
              <a:tr h="260422">
                <a:tc rowSpan="2">
                  <a:txBody>
                    <a:bodyPr/>
                    <a:lstStyle/>
                    <a:p>
                      <a:pPr algn="ctr"/>
                      <a:r>
                        <a:rPr lang="ru-RU" sz="1100" dirty="0">
                          <a:effectLst/>
                        </a:rPr>
                        <a:t>Признак сегментации </a:t>
                      </a:r>
                      <a:endParaRPr lang="ru-RU"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nchor="ctr"/>
                </a:tc>
                <a:tc rowSpan="2">
                  <a:txBody>
                    <a:bodyPr/>
                    <a:lstStyle/>
                    <a:p>
                      <a:pPr marR="43815" algn="ctr"/>
                      <a:r>
                        <a:rPr lang="ru-RU" sz="1100">
                          <a:effectLst/>
                        </a:rPr>
                        <a:t>Состояние </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nchor="ctr"/>
                </a:tc>
                <a:tc gridSpan="3">
                  <a:txBody>
                    <a:bodyPr/>
                    <a:lstStyle/>
                    <a:p>
                      <a:pPr marR="43180" algn="ctr"/>
                      <a:r>
                        <a:rPr lang="ru-RU" sz="1100">
                          <a:effectLst/>
                        </a:rPr>
                        <a:t>Оценка состояний по программам </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2140952288"/>
                  </a:ext>
                </a:extLst>
              </a:tr>
              <a:tr h="515070">
                <a:tc vMerge="1">
                  <a:txBody>
                    <a:bodyPr/>
                    <a:lstStyle/>
                    <a:p>
                      <a:endParaRPr lang="ru-RU"/>
                    </a:p>
                  </a:txBody>
                  <a:tcPr/>
                </a:tc>
                <a:tc vMerge="1">
                  <a:txBody>
                    <a:bodyPr/>
                    <a:lstStyle/>
                    <a:p>
                      <a:endParaRPr lang="ru-RU"/>
                    </a:p>
                  </a:txBody>
                  <a:tcPr/>
                </a:tc>
                <a:tc>
                  <a:txBody>
                    <a:bodyPr/>
                    <a:lstStyle/>
                    <a:p>
                      <a:pPr algn="ctr"/>
                      <a:r>
                        <a:rPr lang="ru-RU" sz="1100">
                          <a:effectLst/>
                        </a:rPr>
                        <a:t>Фронтальные подушки безопасности</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algn="ctr"/>
                      <a:r>
                        <a:rPr lang="ru-RU" sz="1100">
                          <a:effectLst/>
                        </a:rPr>
                        <a:t>Боковые подушки безопасности</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algn="ctr"/>
                      <a:r>
                        <a:rPr lang="ru-RU" sz="1100">
                          <a:effectLst/>
                        </a:rPr>
                        <a:t>Услуги установки </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extLst>
                  <a:ext uri="{0D108BD9-81ED-4DB2-BD59-A6C34878D82A}">
                    <a16:rowId xmlns:a16="http://schemas.microsoft.com/office/drawing/2014/main" val="2120325575"/>
                  </a:ext>
                </a:extLst>
              </a:tr>
              <a:tr h="515070">
                <a:tc rowSpan="4">
                  <a:txBody>
                    <a:bodyPr/>
                    <a:lstStyle/>
                    <a:p>
                      <a:pPr marR="41275" algn="ctr"/>
                      <a:r>
                        <a:rPr lang="ru-RU" sz="1100">
                          <a:effectLst/>
                        </a:rPr>
                        <a:t>Возраст </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nchor="ctr"/>
                </a:tc>
                <a:tc>
                  <a:txBody>
                    <a:bodyPr/>
                    <a:lstStyle/>
                    <a:p>
                      <a:pPr marR="41910" algn="ctr"/>
                      <a:r>
                        <a:rPr lang="ru-RU" sz="1100" dirty="0">
                          <a:effectLst/>
                        </a:rPr>
                        <a:t>Молодёжь раннего возраста </a:t>
                      </a:r>
                      <a:endParaRPr lang="ru-RU"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3</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4450" algn="ctr"/>
                      <a:r>
                        <a:rPr lang="ru-RU" sz="1100">
                          <a:effectLst/>
                        </a:rPr>
                        <a:t>2</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3</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extLst>
                  <a:ext uri="{0D108BD9-81ED-4DB2-BD59-A6C34878D82A}">
                    <a16:rowId xmlns:a16="http://schemas.microsoft.com/office/drawing/2014/main" val="1240257971"/>
                  </a:ext>
                </a:extLst>
              </a:tr>
              <a:tr h="515070">
                <a:tc vMerge="1">
                  <a:txBody>
                    <a:bodyPr/>
                    <a:lstStyle/>
                    <a:p>
                      <a:endParaRPr lang="ru-RU"/>
                    </a:p>
                  </a:txBody>
                  <a:tcPr/>
                </a:tc>
                <a:tc>
                  <a:txBody>
                    <a:bodyPr/>
                    <a:lstStyle/>
                    <a:p>
                      <a:pPr marR="43815" algn="ctr"/>
                      <a:r>
                        <a:rPr lang="ru-RU" sz="1100" dirty="0">
                          <a:effectLst/>
                        </a:rPr>
                        <a:t>Молодежь позднего возраста</a:t>
                      </a:r>
                      <a:endParaRPr lang="ru-RU"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5</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4450" algn="ctr"/>
                      <a:r>
                        <a:rPr lang="ru-RU" sz="1100">
                          <a:effectLst/>
                        </a:rPr>
                        <a:t>5</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4</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extLst>
                  <a:ext uri="{0D108BD9-81ED-4DB2-BD59-A6C34878D82A}">
                    <a16:rowId xmlns:a16="http://schemas.microsoft.com/office/drawing/2014/main" val="759386410"/>
                  </a:ext>
                </a:extLst>
              </a:tr>
              <a:tr h="215382">
                <a:tc vMerge="1">
                  <a:txBody>
                    <a:bodyPr/>
                    <a:lstStyle/>
                    <a:p>
                      <a:endParaRPr lang="ru-RU"/>
                    </a:p>
                  </a:txBody>
                  <a:tcPr/>
                </a:tc>
                <a:tc>
                  <a:txBody>
                    <a:bodyPr/>
                    <a:lstStyle/>
                    <a:p>
                      <a:pPr algn="ctr"/>
                      <a:r>
                        <a:rPr lang="ru-RU" sz="1100" dirty="0">
                          <a:effectLst/>
                        </a:rPr>
                        <a:t>Средний возраст </a:t>
                      </a:r>
                      <a:endParaRPr lang="ru-RU"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4</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4450" algn="ctr"/>
                      <a:r>
                        <a:rPr lang="ru-RU" sz="1100">
                          <a:effectLst/>
                        </a:rPr>
                        <a:t>4</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4</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extLst>
                  <a:ext uri="{0D108BD9-81ED-4DB2-BD59-A6C34878D82A}">
                    <a16:rowId xmlns:a16="http://schemas.microsoft.com/office/drawing/2014/main" val="2699814813"/>
                  </a:ext>
                </a:extLst>
              </a:tr>
              <a:tr h="214805">
                <a:tc vMerge="1">
                  <a:txBody>
                    <a:bodyPr/>
                    <a:lstStyle/>
                    <a:p>
                      <a:endParaRPr lang="ru-RU"/>
                    </a:p>
                  </a:txBody>
                  <a:tcPr/>
                </a:tc>
                <a:tc>
                  <a:txBody>
                    <a:bodyPr/>
                    <a:lstStyle/>
                    <a:p>
                      <a:pPr marL="50165" algn="ctr"/>
                      <a:r>
                        <a:rPr lang="ru-RU" sz="1100">
                          <a:effectLst/>
                        </a:rPr>
                        <a:t>Пожилые люди </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1</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4450" algn="ctr"/>
                      <a:r>
                        <a:rPr lang="ru-RU" sz="1100">
                          <a:effectLst/>
                        </a:rPr>
                        <a:t>3</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2</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extLst>
                  <a:ext uri="{0D108BD9-81ED-4DB2-BD59-A6C34878D82A}">
                    <a16:rowId xmlns:a16="http://schemas.microsoft.com/office/drawing/2014/main" val="3998716275"/>
                  </a:ext>
                </a:extLst>
              </a:tr>
              <a:tr h="214805">
                <a:tc rowSpan="4">
                  <a:txBody>
                    <a:bodyPr/>
                    <a:lstStyle/>
                    <a:p>
                      <a:pPr algn="ctr"/>
                      <a:r>
                        <a:rPr lang="ru-RU" sz="1100">
                          <a:effectLst/>
                        </a:rPr>
                        <a:t>Уровень доходов </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nchor="ctr"/>
                </a:tc>
                <a:tc>
                  <a:txBody>
                    <a:bodyPr/>
                    <a:lstStyle/>
                    <a:p>
                      <a:pPr marR="43815" algn="ctr"/>
                      <a:r>
                        <a:rPr lang="ru-RU" sz="1100">
                          <a:effectLst/>
                        </a:rPr>
                        <a:t>Малоимущие </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3</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4450" algn="ctr"/>
                      <a:r>
                        <a:rPr lang="ru-RU" sz="1100">
                          <a:effectLst/>
                        </a:rPr>
                        <a:t>5</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4</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extLst>
                  <a:ext uri="{0D108BD9-81ED-4DB2-BD59-A6C34878D82A}">
                    <a16:rowId xmlns:a16="http://schemas.microsoft.com/office/drawing/2014/main" val="1481915353"/>
                  </a:ext>
                </a:extLst>
              </a:tr>
              <a:tr h="400738">
                <a:tc vMerge="1">
                  <a:txBody>
                    <a:bodyPr/>
                    <a:lstStyle/>
                    <a:p>
                      <a:endParaRPr lang="ru-RU"/>
                    </a:p>
                  </a:txBody>
                  <a:tcPr/>
                </a:tc>
                <a:tc>
                  <a:txBody>
                    <a:bodyPr/>
                    <a:lstStyle/>
                    <a:p>
                      <a:pPr algn="ctr"/>
                      <a:r>
                        <a:rPr lang="ru-RU" sz="1100" dirty="0">
                          <a:effectLst/>
                        </a:rPr>
                        <a:t>Средний достаток </a:t>
                      </a:r>
                      <a:endParaRPr lang="ru-RU"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5</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4450" algn="ctr"/>
                      <a:r>
                        <a:rPr lang="ru-RU" sz="1100">
                          <a:effectLst/>
                        </a:rPr>
                        <a:t>4</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4</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extLst>
                  <a:ext uri="{0D108BD9-81ED-4DB2-BD59-A6C34878D82A}">
                    <a16:rowId xmlns:a16="http://schemas.microsoft.com/office/drawing/2014/main" val="2867972975"/>
                  </a:ext>
                </a:extLst>
              </a:tr>
              <a:tr h="400738">
                <a:tc vMerge="1">
                  <a:txBody>
                    <a:bodyPr/>
                    <a:lstStyle/>
                    <a:p>
                      <a:endParaRPr lang="ru-RU"/>
                    </a:p>
                  </a:txBody>
                  <a:tcPr/>
                </a:tc>
                <a:tc>
                  <a:txBody>
                    <a:bodyPr/>
                    <a:lstStyle/>
                    <a:p>
                      <a:pPr algn="ctr"/>
                      <a:r>
                        <a:rPr lang="ru-RU" sz="1100" dirty="0">
                          <a:effectLst/>
                        </a:rPr>
                        <a:t>Высокий достаток </a:t>
                      </a:r>
                      <a:endParaRPr lang="ru-RU"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3</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4450" algn="ctr"/>
                      <a:r>
                        <a:rPr lang="ru-RU" sz="1100">
                          <a:effectLst/>
                        </a:rPr>
                        <a:t>6</a:t>
                      </a:r>
                    </a:p>
                    <a:p>
                      <a:pPr marR="44450" algn="ctr"/>
                      <a:r>
                        <a:rPr lang="ru-RU" sz="1100">
                          <a:effectLst/>
                        </a:rPr>
                        <a:t> </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6</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extLst>
                  <a:ext uri="{0D108BD9-81ED-4DB2-BD59-A6C34878D82A}">
                    <a16:rowId xmlns:a16="http://schemas.microsoft.com/office/drawing/2014/main" val="1691970400"/>
                  </a:ext>
                </a:extLst>
              </a:tr>
              <a:tr h="400738">
                <a:tc vMerge="1">
                  <a:txBody>
                    <a:bodyPr/>
                    <a:lstStyle/>
                    <a:p>
                      <a:endParaRPr lang="ru-RU"/>
                    </a:p>
                  </a:txBody>
                  <a:tcPr/>
                </a:tc>
                <a:tc>
                  <a:txBody>
                    <a:bodyPr/>
                    <a:lstStyle/>
                    <a:p>
                      <a:pPr algn="ctr"/>
                      <a:r>
                        <a:rPr lang="ru-RU" sz="1100" dirty="0">
                          <a:effectLst/>
                        </a:rPr>
                        <a:t>Очень высокий достаток </a:t>
                      </a:r>
                      <a:endParaRPr lang="ru-RU"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a:effectLst/>
                        </a:rPr>
                        <a:t>2</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4450" algn="ctr"/>
                      <a:r>
                        <a:rPr lang="ru-RU" sz="1100">
                          <a:effectLst/>
                        </a:rPr>
                        <a:t>3</a:t>
                      </a:r>
                    </a:p>
                    <a:p>
                      <a:pPr marR="44450" algn="ctr"/>
                      <a:r>
                        <a:rPr lang="ru-RU" sz="1100">
                          <a:effectLst/>
                        </a:rPr>
                        <a:t> </a:t>
                      </a:r>
                      <a:endParaRPr lang="ru-RU"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tc>
                  <a:txBody>
                    <a:bodyPr/>
                    <a:lstStyle/>
                    <a:p>
                      <a:pPr marR="43815" algn="ctr"/>
                      <a:r>
                        <a:rPr lang="ru-RU" sz="1100" dirty="0">
                          <a:effectLst/>
                        </a:rPr>
                        <a:t>4</a:t>
                      </a:r>
                      <a:endParaRPr lang="ru-RU"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250" marR="27139" marT="16168" marB="0"/>
                </a:tc>
                <a:extLst>
                  <a:ext uri="{0D108BD9-81ED-4DB2-BD59-A6C34878D82A}">
                    <a16:rowId xmlns:a16="http://schemas.microsoft.com/office/drawing/2014/main" val="1125895256"/>
                  </a:ext>
                </a:extLst>
              </a:tr>
            </a:tbl>
          </a:graphicData>
        </a:graphic>
      </p:graphicFrame>
      <p:sp>
        <p:nvSpPr>
          <p:cNvPr id="8" name="TextBox 7">
            <a:extLst>
              <a:ext uri="{FF2B5EF4-FFF2-40B4-BE49-F238E27FC236}">
                <a16:creationId xmlns:a16="http://schemas.microsoft.com/office/drawing/2014/main" id="{2FD6E5EC-2774-48F1-AFED-A07BD1D79473}"/>
              </a:ext>
            </a:extLst>
          </p:cNvPr>
          <p:cNvSpPr txBox="1"/>
          <p:nvPr/>
        </p:nvSpPr>
        <p:spPr>
          <a:xfrm>
            <a:off x="480268" y="5428274"/>
            <a:ext cx="9443907" cy="646331"/>
          </a:xfrm>
          <a:prstGeom prst="rect">
            <a:avLst/>
          </a:prstGeom>
          <a:noFill/>
        </p:spPr>
        <p:txBody>
          <a:bodyPr wrap="square">
            <a:spAutoFit/>
          </a:bodyPr>
          <a:lstStyle/>
          <a:p>
            <a:r>
              <a:rPr lang="ru-RU" dirty="0"/>
              <a:t>Целевым сегментом является молодежь позднего возраста и средний возраст со средним и высоким достатком. </a:t>
            </a:r>
          </a:p>
        </p:txBody>
      </p:sp>
    </p:spTree>
    <p:extLst>
      <p:ext uri="{BB962C8B-B14F-4D97-AF65-F5344CB8AC3E}">
        <p14:creationId xmlns:p14="http://schemas.microsoft.com/office/powerpoint/2010/main" val="1530068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53B8246-41AC-4032-8E1B-2B3DF61DC8DE}"/>
              </a:ext>
            </a:extLst>
          </p:cNvPr>
          <p:cNvSpPr>
            <a:spLocks noGrp="1"/>
          </p:cNvSpPr>
          <p:nvPr>
            <p:ph type="title"/>
          </p:nvPr>
        </p:nvSpPr>
        <p:spPr>
          <a:xfrm>
            <a:off x="575894" y="729658"/>
            <a:ext cx="11029616" cy="696470"/>
          </a:xfrm>
        </p:spPr>
        <p:txBody>
          <a:bodyPr/>
          <a:lstStyle/>
          <a:p>
            <a:r>
              <a:rPr lang="en-US" dirty="0"/>
              <a:t>SWOT-</a:t>
            </a:r>
            <a:r>
              <a:rPr lang="ru-RU" b="1" dirty="0"/>
              <a:t>анализ деятельности организации</a:t>
            </a:r>
          </a:p>
        </p:txBody>
      </p:sp>
      <p:sp>
        <p:nvSpPr>
          <p:cNvPr id="3" name="Номер слайда 2">
            <a:extLst>
              <a:ext uri="{FF2B5EF4-FFF2-40B4-BE49-F238E27FC236}">
                <a16:creationId xmlns:a16="http://schemas.microsoft.com/office/drawing/2014/main" id="{4B37FF15-D93E-4D33-A34D-D8A1F1789371}"/>
              </a:ext>
            </a:extLst>
          </p:cNvPr>
          <p:cNvSpPr>
            <a:spLocks noGrp="1"/>
          </p:cNvSpPr>
          <p:nvPr>
            <p:ph type="sldNum" sz="quarter" idx="12"/>
          </p:nvPr>
        </p:nvSpPr>
        <p:spPr/>
        <p:txBody>
          <a:bodyPr/>
          <a:lstStyle/>
          <a:p>
            <a:pPr rtl="0"/>
            <a:fld id="{3A98EE3D-8CD1-4C3F-BD1C-C98C9596463C}" type="slidenum">
              <a:rPr lang="en-US" smtClean="0"/>
              <a:t>7</a:t>
            </a:fld>
            <a:endParaRPr lang="en-US" dirty="0"/>
          </a:p>
        </p:txBody>
      </p:sp>
      <p:pic>
        <p:nvPicPr>
          <p:cNvPr id="9" name="Рисунок 8">
            <a:extLst>
              <a:ext uri="{FF2B5EF4-FFF2-40B4-BE49-F238E27FC236}">
                <a16:creationId xmlns:a16="http://schemas.microsoft.com/office/drawing/2014/main" id="{2360069F-7296-4418-8010-831B3C227168}"/>
              </a:ext>
            </a:extLst>
          </p:cNvPr>
          <p:cNvPicPr>
            <a:picLocks noChangeAspect="1"/>
          </p:cNvPicPr>
          <p:nvPr/>
        </p:nvPicPr>
        <p:blipFill>
          <a:blip r:embed="rId2"/>
          <a:stretch>
            <a:fillRect/>
          </a:stretch>
        </p:blipFill>
        <p:spPr>
          <a:xfrm>
            <a:off x="505917" y="1426128"/>
            <a:ext cx="6029325" cy="5165434"/>
          </a:xfrm>
          <a:prstGeom prst="rect">
            <a:avLst/>
          </a:prstGeom>
        </p:spPr>
      </p:pic>
      <p:sp>
        <p:nvSpPr>
          <p:cNvPr id="11" name="TextBox 10">
            <a:extLst>
              <a:ext uri="{FF2B5EF4-FFF2-40B4-BE49-F238E27FC236}">
                <a16:creationId xmlns:a16="http://schemas.microsoft.com/office/drawing/2014/main" id="{72888393-6406-40E9-AED0-8D8E48EA9E54}"/>
              </a:ext>
            </a:extLst>
          </p:cNvPr>
          <p:cNvSpPr txBox="1"/>
          <p:nvPr/>
        </p:nvSpPr>
        <p:spPr>
          <a:xfrm>
            <a:off x="6646178" y="1426355"/>
            <a:ext cx="5361264" cy="3785652"/>
          </a:xfrm>
          <a:prstGeom prst="rect">
            <a:avLst/>
          </a:prstGeom>
          <a:noFill/>
        </p:spPr>
        <p:txBody>
          <a:bodyPr wrap="square">
            <a:spAutoFit/>
          </a:bodyPr>
          <a:lstStyle/>
          <a:p>
            <a:pPr marL="285750" indent="-285750">
              <a:buFont typeface="Wingdings" panose="05000000000000000000" pitchFamily="2" charset="2"/>
              <a:buChar char="q"/>
            </a:pPr>
            <a:r>
              <a:rPr lang="ru-RU" sz="1600" dirty="0"/>
              <a:t>В отрасли наблюдается разработка новых продуктов и технологий, включая подушку безопасности для пешеходов, интеллектуальную подушку безопасности, программное обеспечение с нечеткой логикой для подушки безопасности и системы датчиков, чтобы удовлетворить растущий спрос на более умные и безопасные подушки безопасности. </a:t>
            </a:r>
          </a:p>
          <a:p>
            <a:pPr marL="285750" indent="-285750">
              <a:buFont typeface="Wingdings" panose="05000000000000000000" pitchFamily="2" charset="2"/>
              <a:buChar char="q"/>
            </a:pPr>
            <a:r>
              <a:rPr lang="ru-RU" sz="1600" dirty="0"/>
              <a:t>Ожидается, что эти факторы положительно повлияют на будущий спрос на модули подушек безопасности, что заставит фирмы согласовать свою технологическую стратегию с общей бизнес-стратегией. В связи с интенсивной доходностью поставщиков становится все более важным выходом в диверсифицированные географические районы и выходить на нетронутый рынок.</a:t>
            </a:r>
          </a:p>
        </p:txBody>
      </p:sp>
    </p:spTree>
    <p:extLst>
      <p:ext uri="{BB962C8B-B14F-4D97-AF65-F5344CB8AC3E}">
        <p14:creationId xmlns:p14="http://schemas.microsoft.com/office/powerpoint/2010/main" val="1546200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8CEDF69-5232-BB66-98EC-62A1CFD8BF99}"/>
              </a:ext>
            </a:extLst>
          </p:cNvPr>
          <p:cNvSpPr>
            <a:spLocks noGrp="1"/>
          </p:cNvSpPr>
          <p:nvPr>
            <p:ph type="title"/>
          </p:nvPr>
        </p:nvSpPr>
        <p:spPr>
          <a:xfrm>
            <a:off x="593649" y="552105"/>
            <a:ext cx="11029616" cy="770668"/>
          </a:xfrm>
        </p:spPr>
        <p:txBody>
          <a:bodyPr>
            <a:normAutofit fontScale="90000"/>
          </a:bodyPr>
          <a:lstStyle/>
          <a:p>
            <a:r>
              <a:rPr lang="ru-RU" b="1" dirty="0"/>
              <a:t>Разработка бизнес-плана при помощи программного обеспечения </a:t>
            </a:r>
            <a:r>
              <a:rPr lang="en-US" b="1" dirty="0"/>
              <a:t>project expert</a:t>
            </a:r>
            <a:endParaRPr lang="ru-RU" b="1" dirty="0"/>
          </a:p>
        </p:txBody>
      </p:sp>
      <p:sp>
        <p:nvSpPr>
          <p:cNvPr id="3" name="Номер слайда 2">
            <a:extLst>
              <a:ext uri="{FF2B5EF4-FFF2-40B4-BE49-F238E27FC236}">
                <a16:creationId xmlns:a16="http://schemas.microsoft.com/office/drawing/2014/main" id="{ECE6B6BE-3C31-8878-6142-3817B36BE108}"/>
              </a:ext>
            </a:extLst>
          </p:cNvPr>
          <p:cNvSpPr>
            <a:spLocks noGrp="1"/>
          </p:cNvSpPr>
          <p:nvPr>
            <p:ph type="sldNum" sz="quarter" idx="12"/>
          </p:nvPr>
        </p:nvSpPr>
        <p:spPr/>
        <p:txBody>
          <a:bodyPr/>
          <a:lstStyle/>
          <a:p>
            <a:pPr rtl="0"/>
            <a:fld id="{3A98EE3D-8CD1-4C3F-BD1C-C98C9596463C}" type="slidenum">
              <a:rPr lang="en-US" smtClean="0"/>
              <a:t>8</a:t>
            </a:fld>
            <a:endParaRPr lang="en-US" dirty="0"/>
          </a:p>
        </p:txBody>
      </p:sp>
      <p:pic>
        <p:nvPicPr>
          <p:cNvPr id="5" name="Рисунок 4">
            <a:extLst>
              <a:ext uri="{FF2B5EF4-FFF2-40B4-BE49-F238E27FC236}">
                <a16:creationId xmlns:a16="http://schemas.microsoft.com/office/drawing/2014/main" id="{8FE7366E-DA52-EAAE-9C4B-9F8D3B33F175}"/>
              </a:ext>
            </a:extLst>
          </p:cNvPr>
          <p:cNvPicPr>
            <a:picLocks noChangeAspect="1"/>
          </p:cNvPicPr>
          <p:nvPr/>
        </p:nvPicPr>
        <p:blipFill>
          <a:blip r:embed="rId2"/>
          <a:stretch>
            <a:fillRect/>
          </a:stretch>
        </p:blipFill>
        <p:spPr>
          <a:xfrm>
            <a:off x="494652" y="1278616"/>
            <a:ext cx="3376011" cy="3035931"/>
          </a:xfrm>
          <a:prstGeom prst="rect">
            <a:avLst/>
          </a:prstGeom>
        </p:spPr>
      </p:pic>
      <p:pic>
        <p:nvPicPr>
          <p:cNvPr id="7" name="Рисунок 6">
            <a:extLst>
              <a:ext uri="{FF2B5EF4-FFF2-40B4-BE49-F238E27FC236}">
                <a16:creationId xmlns:a16="http://schemas.microsoft.com/office/drawing/2014/main" id="{95096E8F-1FBC-A4F4-6C69-2F2FAD1A366A}"/>
              </a:ext>
            </a:extLst>
          </p:cNvPr>
          <p:cNvPicPr>
            <a:picLocks noChangeAspect="1"/>
          </p:cNvPicPr>
          <p:nvPr/>
        </p:nvPicPr>
        <p:blipFill>
          <a:blip r:embed="rId3"/>
          <a:stretch>
            <a:fillRect/>
          </a:stretch>
        </p:blipFill>
        <p:spPr>
          <a:xfrm>
            <a:off x="3888420" y="1334100"/>
            <a:ext cx="3923930" cy="1952625"/>
          </a:xfrm>
          <a:prstGeom prst="rect">
            <a:avLst/>
          </a:prstGeom>
        </p:spPr>
      </p:pic>
      <p:pic>
        <p:nvPicPr>
          <p:cNvPr id="9" name="Рисунок 8">
            <a:extLst>
              <a:ext uri="{FF2B5EF4-FFF2-40B4-BE49-F238E27FC236}">
                <a16:creationId xmlns:a16="http://schemas.microsoft.com/office/drawing/2014/main" id="{B63128C4-076D-B3AA-AF4C-F3B1F2FB6882}"/>
              </a:ext>
            </a:extLst>
          </p:cNvPr>
          <p:cNvPicPr>
            <a:picLocks noChangeAspect="1"/>
          </p:cNvPicPr>
          <p:nvPr/>
        </p:nvPicPr>
        <p:blipFill>
          <a:blip r:embed="rId4"/>
          <a:stretch>
            <a:fillRect/>
          </a:stretch>
        </p:blipFill>
        <p:spPr>
          <a:xfrm>
            <a:off x="3852910" y="3291086"/>
            <a:ext cx="3994951" cy="2896650"/>
          </a:xfrm>
          <a:prstGeom prst="rect">
            <a:avLst/>
          </a:prstGeom>
        </p:spPr>
      </p:pic>
      <p:pic>
        <p:nvPicPr>
          <p:cNvPr id="11" name="Рисунок 10">
            <a:extLst>
              <a:ext uri="{FF2B5EF4-FFF2-40B4-BE49-F238E27FC236}">
                <a16:creationId xmlns:a16="http://schemas.microsoft.com/office/drawing/2014/main" id="{ACCA2E05-CE57-DE10-A88E-D04BD104150B}"/>
              </a:ext>
            </a:extLst>
          </p:cNvPr>
          <p:cNvPicPr>
            <a:picLocks noChangeAspect="1"/>
          </p:cNvPicPr>
          <p:nvPr/>
        </p:nvPicPr>
        <p:blipFill>
          <a:blip r:embed="rId5"/>
          <a:stretch>
            <a:fillRect/>
          </a:stretch>
        </p:blipFill>
        <p:spPr>
          <a:xfrm>
            <a:off x="7788583" y="1722267"/>
            <a:ext cx="3681367" cy="3176726"/>
          </a:xfrm>
          <a:prstGeom prst="rect">
            <a:avLst/>
          </a:prstGeom>
        </p:spPr>
      </p:pic>
    </p:spTree>
    <p:extLst>
      <p:ext uri="{BB962C8B-B14F-4D97-AF65-F5344CB8AC3E}">
        <p14:creationId xmlns:p14="http://schemas.microsoft.com/office/powerpoint/2010/main" val="146252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E092352-E750-5CB8-DE79-2D2E662C2786}"/>
              </a:ext>
            </a:extLst>
          </p:cNvPr>
          <p:cNvSpPr>
            <a:spLocks noGrp="1"/>
          </p:cNvSpPr>
          <p:nvPr>
            <p:ph type="title"/>
          </p:nvPr>
        </p:nvSpPr>
        <p:spPr/>
        <p:txBody>
          <a:bodyPr/>
          <a:lstStyle/>
          <a:p>
            <a:r>
              <a:rPr lang="ru-RU" dirty="0"/>
              <a:t>План сбыта продукции и календарный план проекта</a:t>
            </a:r>
          </a:p>
        </p:txBody>
      </p:sp>
      <p:sp>
        <p:nvSpPr>
          <p:cNvPr id="3" name="Номер слайда 2">
            <a:extLst>
              <a:ext uri="{FF2B5EF4-FFF2-40B4-BE49-F238E27FC236}">
                <a16:creationId xmlns:a16="http://schemas.microsoft.com/office/drawing/2014/main" id="{77A70C31-003E-A41E-4B68-0CF145D3212B}"/>
              </a:ext>
            </a:extLst>
          </p:cNvPr>
          <p:cNvSpPr>
            <a:spLocks noGrp="1"/>
          </p:cNvSpPr>
          <p:nvPr>
            <p:ph type="sldNum" sz="quarter" idx="12"/>
          </p:nvPr>
        </p:nvSpPr>
        <p:spPr/>
        <p:txBody>
          <a:bodyPr/>
          <a:lstStyle/>
          <a:p>
            <a:pPr rtl="0"/>
            <a:fld id="{3A98EE3D-8CD1-4C3F-BD1C-C98C9596463C}" type="slidenum">
              <a:rPr lang="en-US" smtClean="0"/>
              <a:t>9</a:t>
            </a:fld>
            <a:endParaRPr lang="en-US" dirty="0"/>
          </a:p>
        </p:txBody>
      </p:sp>
      <p:pic>
        <p:nvPicPr>
          <p:cNvPr id="11" name="Рисунок 10">
            <a:extLst>
              <a:ext uri="{FF2B5EF4-FFF2-40B4-BE49-F238E27FC236}">
                <a16:creationId xmlns:a16="http://schemas.microsoft.com/office/drawing/2014/main" id="{2DDFC78A-E747-FE48-81FA-5B35269953BF}"/>
              </a:ext>
            </a:extLst>
          </p:cNvPr>
          <p:cNvPicPr>
            <a:picLocks noChangeAspect="1"/>
          </p:cNvPicPr>
          <p:nvPr/>
        </p:nvPicPr>
        <p:blipFill>
          <a:blip r:embed="rId2"/>
          <a:stretch>
            <a:fillRect/>
          </a:stretch>
        </p:blipFill>
        <p:spPr>
          <a:xfrm>
            <a:off x="5761608" y="1797392"/>
            <a:ext cx="5681709" cy="5060607"/>
          </a:xfrm>
          <a:prstGeom prst="rect">
            <a:avLst/>
          </a:prstGeom>
        </p:spPr>
      </p:pic>
      <p:pic>
        <p:nvPicPr>
          <p:cNvPr id="6" name="Рисунок 5">
            <a:extLst>
              <a:ext uri="{FF2B5EF4-FFF2-40B4-BE49-F238E27FC236}">
                <a16:creationId xmlns:a16="http://schemas.microsoft.com/office/drawing/2014/main" id="{3C61828A-5108-02CA-A15F-C78C056C8216}"/>
              </a:ext>
            </a:extLst>
          </p:cNvPr>
          <p:cNvPicPr>
            <a:picLocks noChangeAspect="1"/>
          </p:cNvPicPr>
          <p:nvPr/>
        </p:nvPicPr>
        <p:blipFill>
          <a:blip r:embed="rId3"/>
          <a:stretch>
            <a:fillRect/>
          </a:stretch>
        </p:blipFill>
        <p:spPr>
          <a:xfrm>
            <a:off x="142043" y="1455800"/>
            <a:ext cx="5486400" cy="3400286"/>
          </a:xfrm>
          <a:prstGeom prst="rect">
            <a:avLst/>
          </a:prstGeom>
        </p:spPr>
      </p:pic>
    </p:spTree>
    <p:extLst>
      <p:ext uri="{BB962C8B-B14F-4D97-AF65-F5344CB8AC3E}">
        <p14:creationId xmlns:p14="http://schemas.microsoft.com/office/powerpoint/2010/main" val="2162812699"/>
      </p:ext>
    </p:extLst>
  </p:cSld>
  <p:clrMapOvr>
    <a:masterClrMapping/>
  </p:clrMapOvr>
</p:sld>
</file>

<file path=ppt/theme/theme1.xml><?xml version="1.0" encoding="utf-8"?>
<a:theme xmlns:a="http://schemas.openxmlformats.org/drawingml/2006/main" name="ДивидендVTI">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Dividend">
      <a:majorFont>
        <a:latin typeface="Franklin Gothic Demi"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Office_41798998_TF33552983" id="{160FF37C-0DDC-4D2E-AEAD-253EF6364DF1}" vid="{EC99DBC3-C858-4F3A-82DD-48D686A36DB8}"/>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{3E7E2392-4C44-4A7B-BC64-ADE7278868EC}tf33552983_win32</Template>
  <TotalTime>1065848</TotalTime>
  <Words>889</Words>
  <Application>Microsoft Office PowerPoint</Application>
  <PresentationFormat>Широкоэкранный</PresentationFormat>
  <Paragraphs>217</Paragraphs>
  <Slides>16</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16</vt:i4>
      </vt:variant>
    </vt:vector>
  </HeadingPairs>
  <TitlesOfParts>
    <vt:vector size="24" baseType="lpstr">
      <vt:lpstr>Calibri</vt:lpstr>
      <vt:lpstr>Corbel</vt:lpstr>
      <vt:lpstr>Franklin Gothic Book</vt:lpstr>
      <vt:lpstr>Franklin Gothic Demi</vt:lpstr>
      <vt:lpstr>Times New Roman</vt:lpstr>
      <vt:lpstr>Wingdings</vt:lpstr>
      <vt:lpstr>Wingdings 2</vt:lpstr>
      <vt:lpstr>ДивидендVTI</vt:lpstr>
      <vt:lpstr>Бизнес-план инвестиционного проекта «производство и продажа подушек безопасности »</vt:lpstr>
      <vt:lpstr>Актуальность темы: создание производственного предприятия  по производству и продаже подушек безопасности «Аирбагцентр» </vt:lpstr>
      <vt:lpstr>Планируемые к производству подушки безопасности</vt:lpstr>
      <vt:lpstr>Технические характеристики  </vt:lpstr>
      <vt:lpstr>АНАЛИЗ И ОЦЕНКА РЫНКОВ СБЫТА. УРОВЕНЬ КОНКУРЕНТОСПОСОБНОСТИ</vt:lpstr>
      <vt:lpstr>Целевая аудитория </vt:lpstr>
      <vt:lpstr>SWOT-анализ деятельности организации</vt:lpstr>
      <vt:lpstr>Разработка бизнес-плана при помощи программного обеспечения project expert</vt:lpstr>
      <vt:lpstr>План сбыта продукции и календарный план проекта</vt:lpstr>
      <vt:lpstr>План по персоналу </vt:lpstr>
      <vt:lpstr>Издержки проекта</vt:lpstr>
      <vt:lpstr>Финансирование проекта </vt:lpstr>
      <vt:lpstr>Эффективность инвестиций и точка безубыточности проекта</vt:lpstr>
      <vt:lpstr>Отчет о прибыли проекта. Баланс проекта. Отчет о движении денежных средств</vt:lpstr>
      <vt:lpstr>Выводы по проекту</vt:lpstr>
      <vt:lpstr>Спасибо за внимание! Доклад окончен!</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Бизнес-план инвестиционного проекта «производство и продажа подушек безопасности »</dc:title>
  <dc:creator>1</dc:creator>
  <cp:lastModifiedBy>Сергей Сергей</cp:lastModifiedBy>
  <cp:revision>38</cp:revision>
  <dcterms:created xsi:type="dcterms:W3CDTF">2021-12-26T14:21:25Z</dcterms:created>
  <dcterms:modified xsi:type="dcterms:W3CDTF">2024-02-18T17:39:02Z</dcterms:modified>
</cp:coreProperties>
</file>