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63960" y="260648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Федеральное агентство морского и речного транспорта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Федеральное государственное бюджетное образовательное учреждение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высшего образования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«Волжский государственный университет водного транспорта»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060848"/>
            <a:ext cx="72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дипломного проекта:</a:t>
            </a:r>
          </a:p>
          <a:p>
            <a:pPr lvl="0" algn="just"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«Разработка проекта крана портального перегрузочного грузоподъемностью 32 тонны и наибольшим вылетом 32 метра с разработкой механизма подъема и изменения вылета»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365104"/>
            <a:ext cx="4572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студент: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Трушин Андрей Николаевич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руководитель: доцент, к.т.н.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Яблоков Александр Сергеевич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64160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Нижний Новгород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2016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814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713" y="0"/>
            <a:ext cx="48545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94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579"/>
            <a:ext cx="9144000" cy="646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682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579"/>
            <a:ext cx="9144000" cy="646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103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579"/>
            <a:ext cx="9144000" cy="646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033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184" y="0"/>
            <a:ext cx="50151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41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579"/>
            <a:ext cx="9144000" cy="646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40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414"/>
            <a:ext cx="9144000" cy="647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641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579"/>
            <a:ext cx="9144000" cy="646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85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579"/>
            <a:ext cx="9144000" cy="646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657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579"/>
            <a:ext cx="9144000" cy="646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653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579"/>
            <a:ext cx="9144000" cy="646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4451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49</Words>
  <Application>Microsoft Office PowerPoint</Application>
  <PresentationFormat>Экран (4:3)</PresentationFormat>
  <Paragraphs>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Andrey</dc:creator>
  <cp:lastModifiedBy>Andrey</cp:lastModifiedBy>
  <cp:revision>3</cp:revision>
  <dcterms:created xsi:type="dcterms:W3CDTF">2016-04-12T14:12:59Z</dcterms:created>
  <dcterms:modified xsi:type="dcterms:W3CDTF">2016-04-12T14:36:09Z</dcterms:modified>
</cp:coreProperties>
</file>