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10F71-5B39-403F-B2BD-215A8D924402}" type="datetimeFigureOut">
              <a:rPr lang="ru-RU" smtClean="0"/>
              <a:t>23.09.2013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A6671-64FF-4652-A106-9A8EE340FA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itforum.ru/database/advanced_intro/13.s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Базисные средства манипулирования реляционными данными.данными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http://citforum.ru/database/advanced_intro/13.shtml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Реляционная </a:t>
            </a:r>
            <a:r>
              <a:rPr lang="ru-RU" b="1" dirty="0" smtClean="0"/>
              <a:t>алгебра </a:t>
            </a:r>
            <a:r>
              <a:rPr lang="ru-RU" dirty="0"/>
              <a:t>Э. </a:t>
            </a:r>
            <a:r>
              <a:rPr lang="ru-RU" dirty="0" smtClean="0"/>
              <a:t>Кодда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13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Базисные средства манипулирования реляционными данными.данными</vt:lpstr>
      <vt:lpstr>Реляционная алгебра Э. Кодда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</dc:title>
  <dc:creator>ПРЕПОДАВАТЕЛИ</dc:creator>
  <cp:lastModifiedBy>ПРЕПОДАВАТЕЛИ</cp:lastModifiedBy>
  <cp:revision>6</cp:revision>
  <dcterms:created xsi:type="dcterms:W3CDTF">2013-09-23T08:11:36Z</dcterms:created>
  <dcterms:modified xsi:type="dcterms:W3CDTF">2013-09-23T09:10:20Z</dcterms:modified>
</cp:coreProperties>
</file>