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0" r:id="rId4"/>
    <p:sldId id="261" r:id="rId5"/>
    <p:sldId id="262" r:id="rId6"/>
    <p:sldId id="259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114" d="100"/>
          <a:sy n="114" d="100"/>
        </p:scale>
        <p:origin x="348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91BBAFC7-0AA7-4047-A4BB-CE10AA7C820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C8042A16-765E-4BF8-B033-9CBF7EB7C9AE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/>
              <a:t>Образец подзаголовка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EB33ABFA-A289-448D-8745-61FA5BB44DB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C39F-29DE-47FC-8F0C-43ACE3545B88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6554553E-F0F0-4546-9A26-7038C3C3A79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4EB97A5-1ECC-4352-897D-8DA59A8C865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2389A-0CA1-4EBC-B059-57B8E7A9F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1324132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CF9F9AD4-443E-48AC-AAFF-719C379BC51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7A7B3076-3C73-4B03-B70A-DEC434AADC47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9F0816AB-7E98-42B5-A685-6BE7673114D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C39F-29DE-47FC-8F0C-43ACE3545B88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B4A4744-293E-44C0-9937-76FD3C1A02D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587801AB-9AE6-4260-8E5F-4FCCD11FD76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2389A-0CA1-4EBC-B059-57B8E7A9F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481930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>
            <a:extLst>
              <a:ext uri="{FF2B5EF4-FFF2-40B4-BE49-F238E27FC236}">
                <a16:creationId xmlns:a16="http://schemas.microsoft.com/office/drawing/2014/main" id="{46EC25BB-13EA-4196-ACD8-452F559C2C4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Вертикальный текст 2">
            <a:extLst>
              <a:ext uri="{FF2B5EF4-FFF2-40B4-BE49-F238E27FC236}">
                <a16:creationId xmlns:a16="http://schemas.microsoft.com/office/drawing/2014/main" id="{3EE831B4-EA52-40CB-85D9-899C01342C0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4556474F-1180-40FE-ACFD-E23BCFD8C68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C39F-29DE-47FC-8F0C-43ACE3545B88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50E9673-1F82-45AD-9178-BAF0D734577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4EE173BC-851E-4B69-A76C-1813D64D4B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2389A-0CA1-4EBC-B059-57B8E7A9F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661160382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3DD48A9-13D2-495B-AD52-BD168DD3F4B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ED2EFD05-6ACF-46DE-B4C5-4590CB0A352F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A34406E9-0982-4761-BDEF-D180DCA56DB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C39F-29DE-47FC-8F0C-43ACE3545B88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ED847837-0D80-4793-A48F-1A8C929BE4A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38E2D042-5D76-4C55-B331-3F8786A368E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2389A-0CA1-4EBC-B059-57B8E7A9F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635831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A91899B6-FAD8-4C11-80E0-71075E69BC1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9428AFC9-3B8A-4ADD-A203-B4BF56613C0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C79BF2B5-C0C7-4A56-A6AD-5FC0A0A789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C39F-29DE-47FC-8F0C-43ACE3545B88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9FEB8F96-7930-4DAD-95AD-808DB7E15F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20AF5F17-A99A-4480-AD7C-74E0B3A925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2389A-0CA1-4EBC-B059-57B8E7A9F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77625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40762C-FDD2-4974-8BEB-1511C34279F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C9D579B7-FA0D-4C3E-99B0-2A1C399547E8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4C0949CD-00F2-46CC-9BA0-66B06242FB1B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7A3C6230-383F-4A04-8071-2D050D60DF2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C39F-29DE-47FC-8F0C-43ACE3545B88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ED37F7C-575C-406A-9B3F-6E3BA5051F2E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DE99FD06-7918-4341-9687-DA0BDBA7C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2389A-0CA1-4EBC-B059-57B8E7A9F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611012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E690110-B378-462C-8748-A804C97DED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F21EFFC9-DB3A-4274-AAB2-D2650F2AF5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4" name="Объект 3">
            <a:extLst>
              <a:ext uri="{FF2B5EF4-FFF2-40B4-BE49-F238E27FC236}">
                <a16:creationId xmlns:a16="http://schemas.microsoft.com/office/drawing/2014/main" id="{AA2222B2-9441-4023-943A-C119CF07F79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5" name="Текст 4">
            <a:extLst>
              <a:ext uri="{FF2B5EF4-FFF2-40B4-BE49-F238E27FC236}">
                <a16:creationId xmlns:a16="http://schemas.microsoft.com/office/drawing/2014/main" id="{9D4F5CAF-306A-44EC-85D8-727BACAE32C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6" name="Объект 5">
            <a:extLst>
              <a:ext uri="{FF2B5EF4-FFF2-40B4-BE49-F238E27FC236}">
                <a16:creationId xmlns:a16="http://schemas.microsoft.com/office/drawing/2014/main" id="{ACC35265-4DAD-416C-8D90-60CBA724E4C1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7" name="Дата 6">
            <a:extLst>
              <a:ext uri="{FF2B5EF4-FFF2-40B4-BE49-F238E27FC236}">
                <a16:creationId xmlns:a16="http://schemas.microsoft.com/office/drawing/2014/main" id="{41BA358F-0B1C-4683-A598-0955D8C98B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C39F-29DE-47FC-8F0C-43ACE3545B88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8" name="Нижний колонтитул 7">
            <a:extLst>
              <a:ext uri="{FF2B5EF4-FFF2-40B4-BE49-F238E27FC236}">
                <a16:creationId xmlns:a16="http://schemas.microsoft.com/office/drawing/2014/main" id="{13D56B70-3DF4-41AC-8751-C5CBBA6A26B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>
            <a:extLst>
              <a:ext uri="{FF2B5EF4-FFF2-40B4-BE49-F238E27FC236}">
                <a16:creationId xmlns:a16="http://schemas.microsoft.com/office/drawing/2014/main" id="{284BDCFB-AADF-4D91-B912-F389639EAD3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2389A-0CA1-4EBC-B059-57B8E7A9F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0522596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189656B0-822D-4B53-88D9-5F42685EA43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Дата 2">
            <a:extLst>
              <a:ext uri="{FF2B5EF4-FFF2-40B4-BE49-F238E27FC236}">
                <a16:creationId xmlns:a16="http://schemas.microsoft.com/office/drawing/2014/main" id="{B8E06D9B-DE8F-41A3-8EA9-14A3AF6AB34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C39F-29DE-47FC-8F0C-43ACE3545B88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4" name="Нижний колонтитул 3">
            <a:extLst>
              <a:ext uri="{FF2B5EF4-FFF2-40B4-BE49-F238E27FC236}">
                <a16:creationId xmlns:a16="http://schemas.microsoft.com/office/drawing/2014/main" id="{80381E77-C537-4681-871F-21ED1B6019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>
            <a:extLst>
              <a:ext uri="{FF2B5EF4-FFF2-40B4-BE49-F238E27FC236}">
                <a16:creationId xmlns:a16="http://schemas.microsoft.com/office/drawing/2014/main" id="{4A3FC369-0D9A-4D8A-92CF-68DA1406D96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2389A-0CA1-4EBC-B059-57B8E7A9F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833933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>
            <a:extLst>
              <a:ext uri="{FF2B5EF4-FFF2-40B4-BE49-F238E27FC236}">
                <a16:creationId xmlns:a16="http://schemas.microsoft.com/office/drawing/2014/main" id="{D0A50886-874B-49E2-8FE7-0A5E07AF9E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C39F-29DE-47FC-8F0C-43ACE3545B88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3" name="Нижний колонтитул 2">
            <a:extLst>
              <a:ext uri="{FF2B5EF4-FFF2-40B4-BE49-F238E27FC236}">
                <a16:creationId xmlns:a16="http://schemas.microsoft.com/office/drawing/2014/main" id="{FD933E0E-7F4C-4D4E-87B9-2B72E5A815B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>
            <a:extLst>
              <a:ext uri="{FF2B5EF4-FFF2-40B4-BE49-F238E27FC236}">
                <a16:creationId xmlns:a16="http://schemas.microsoft.com/office/drawing/2014/main" id="{9CBACF2D-A916-456B-B186-7437281710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2389A-0CA1-4EBC-B059-57B8E7A9F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017167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6179D5B8-8876-4A93-B821-8F5BC35E687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60FCDE81-A3A8-413E-8793-04D6755C02C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B72446DB-56C2-4072-BFCA-BBB989E2319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42DAFA10-B84E-4A4B-8ED7-6A63D9B8A1D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C39F-29DE-47FC-8F0C-43ACE3545B88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E458F0EC-A0B0-41BD-8B00-D50A426C6D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F6075063-B966-4B6E-BA48-CD4E7EE8344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2389A-0CA1-4EBC-B059-57B8E7A9F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69650105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FC391B75-5326-44FB-B228-618076A9F60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/>
              <a:t>Образец заголовка</a:t>
            </a:r>
          </a:p>
        </p:txBody>
      </p:sp>
      <p:sp>
        <p:nvSpPr>
          <p:cNvPr id="3" name="Рисунок 2">
            <a:extLst>
              <a:ext uri="{FF2B5EF4-FFF2-40B4-BE49-F238E27FC236}">
                <a16:creationId xmlns:a16="http://schemas.microsoft.com/office/drawing/2014/main" id="{D083903E-25A1-412C-B102-EA752145DBF2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>
            <a:extLst>
              <a:ext uri="{FF2B5EF4-FFF2-40B4-BE49-F238E27FC236}">
                <a16:creationId xmlns:a16="http://schemas.microsoft.com/office/drawing/2014/main" id="{19F6F29F-305F-4677-BF60-A61A0A37EA9C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Дата 4">
            <a:extLst>
              <a:ext uri="{FF2B5EF4-FFF2-40B4-BE49-F238E27FC236}">
                <a16:creationId xmlns:a16="http://schemas.microsoft.com/office/drawing/2014/main" id="{CBAF9214-1592-40A0-BFAE-FFDFE29CAF8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42C39F-29DE-47FC-8F0C-43ACE3545B88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6" name="Нижний колонтитул 5">
            <a:extLst>
              <a:ext uri="{FF2B5EF4-FFF2-40B4-BE49-F238E27FC236}">
                <a16:creationId xmlns:a16="http://schemas.microsoft.com/office/drawing/2014/main" id="{A17FE362-1260-45F0-8AC9-E2268DB167E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>
            <a:extLst>
              <a:ext uri="{FF2B5EF4-FFF2-40B4-BE49-F238E27FC236}">
                <a16:creationId xmlns:a16="http://schemas.microsoft.com/office/drawing/2014/main" id="{E2AD731A-76F9-450E-B319-9A471BCDFFC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752389A-0CA1-4EBC-B059-57B8E7A9F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7646043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DA2E6F19-179B-4CF7-A5F6-00DBF0FF62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/>
              <a:t>Образец заголовка</a:t>
            </a:r>
          </a:p>
        </p:txBody>
      </p:sp>
      <p:sp>
        <p:nvSpPr>
          <p:cNvPr id="3" name="Текст 2">
            <a:extLst>
              <a:ext uri="{FF2B5EF4-FFF2-40B4-BE49-F238E27FC236}">
                <a16:creationId xmlns:a16="http://schemas.microsoft.com/office/drawing/2014/main" id="{223C3481-CDFC-4177-A46F-A2C4A37110A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4" name="Дата 3">
            <a:extLst>
              <a:ext uri="{FF2B5EF4-FFF2-40B4-BE49-F238E27FC236}">
                <a16:creationId xmlns:a16="http://schemas.microsoft.com/office/drawing/2014/main" id="{36715F80-116D-418C-966F-8A555D96828C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42C39F-29DE-47FC-8F0C-43ACE3545B88}" type="datetimeFigureOut">
              <a:rPr lang="ru-RU" smtClean="0"/>
              <a:t>22.04.2025</a:t>
            </a:fld>
            <a:endParaRPr lang="ru-RU"/>
          </a:p>
        </p:txBody>
      </p:sp>
      <p:sp>
        <p:nvSpPr>
          <p:cNvPr id="5" name="Нижний колонтитул 4">
            <a:extLst>
              <a:ext uri="{FF2B5EF4-FFF2-40B4-BE49-F238E27FC236}">
                <a16:creationId xmlns:a16="http://schemas.microsoft.com/office/drawing/2014/main" id="{B1F092A2-CEAA-4FAD-BDC5-7856CEA0A61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>
            <a:extLst>
              <a:ext uri="{FF2B5EF4-FFF2-40B4-BE49-F238E27FC236}">
                <a16:creationId xmlns:a16="http://schemas.microsoft.com/office/drawing/2014/main" id="{FE2FD89A-AAC0-4FA3-8AF9-C3E62EF405E2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752389A-0CA1-4EBC-B059-57B8E7A9F61D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859672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E082B99B-48D5-48C6-95B7-A5338410C801}"/>
              </a:ext>
            </a:extLst>
          </p:cNvPr>
          <p:cNvSpPr>
            <a:spLocks noGrp="1"/>
          </p:cNvSpPr>
          <p:nvPr>
            <p:ph type="ctrTitle"/>
          </p:nvPr>
        </p:nvSpPr>
        <p:spPr/>
        <p:txBody>
          <a:bodyPr>
            <a:normAutofit fontScale="90000"/>
          </a:bodyPr>
          <a:lstStyle/>
          <a:p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Установочный вебинар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по профессионально-творческой практике</a:t>
            </a:r>
          </a:p>
        </p:txBody>
      </p:sp>
      <p:sp>
        <p:nvSpPr>
          <p:cNvPr id="3" name="Подзаголовок 2">
            <a:extLst>
              <a:ext uri="{FF2B5EF4-FFF2-40B4-BE49-F238E27FC236}">
                <a16:creationId xmlns:a16="http://schemas.microsoft.com/office/drawing/2014/main" id="{65121B9C-73A5-420A-88FA-AEC4021C76D0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9536666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223652BD-E6E3-42F0-A4BC-3D1AFD288D05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86766" y="855679"/>
            <a:ext cx="9415817" cy="34618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7493914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8474495F-1DA3-4375-A691-9E4F4C55A9C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911805" y="1027142"/>
            <a:ext cx="10657522" cy="309811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910970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BD8C942B-86DC-4CD4-985F-96999B9BC7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49292" y="739448"/>
            <a:ext cx="10561805" cy="49064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3663971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>
            <a:extLst>
              <a:ext uri="{FF2B5EF4-FFF2-40B4-BE49-F238E27FC236}">
                <a16:creationId xmlns:a16="http://schemas.microsoft.com/office/drawing/2014/main" id="{9C04F946-8453-4B30-B80E-4CF4BE4DF2F0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954636" y="0"/>
            <a:ext cx="8120542" cy="6846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0947344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>
            <a:extLst>
              <a:ext uri="{FF2B5EF4-FFF2-40B4-BE49-F238E27FC236}">
                <a16:creationId xmlns:a16="http://schemas.microsoft.com/office/drawing/2014/main" id="{73CB8CA2-0CD8-4B05-873B-01F583105C9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800" dirty="0">
                <a:latin typeface="Arial" panose="020B0604020202020204" pitchFamily="34" charset="0"/>
                <a:cs typeface="Arial" panose="020B0604020202020204" pitchFamily="34" charset="0"/>
              </a:rPr>
              <a:t>Задание для тех, кто на кафедре</a:t>
            </a:r>
          </a:p>
        </p:txBody>
      </p:sp>
      <p:sp>
        <p:nvSpPr>
          <p:cNvPr id="3" name="Объект 2">
            <a:extLst>
              <a:ext uri="{FF2B5EF4-FFF2-40B4-BE49-F238E27FC236}">
                <a16:creationId xmlns:a16="http://schemas.microsoft.com/office/drawing/2014/main" id="{9253CD63-163F-4E85-B379-DCF8AEC9C8C3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000124" y="1438275"/>
            <a:ext cx="10353675" cy="4738688"/>
          </a:xfrm>
        </p:spPr>
        <p:txBody>
          <a:bodyPr>
            <a:normAutofit fontScale="77500" lnSpcReduction="20000"/>
          </a:bodyPr>
          <a:lstStyle/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Задание: разработать коммуникационный проект для позиционирования образовательной программы «Реклама и связи с общественностью».</a:t>
            </a:r>
          </a:p>
          <a:p>
            <a:pPr marL="0" indent="0">
              <a:buNone/>
            </a:pP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Позиционирование – это формирование в сознании целевой аудитории желаемого образа бренда, который выгодно отличает его от конкурентов (Эл Райс, Джек </a:t>
            </a:r>
            <a:r>
              <a:rPr lang="ru-RU" dirty="0" err="1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Траут</a:t>
            </a:r>
            <a:r>
              <a:rPr lang="ru-RU" dirty="0">
                <a:solidFill>
                  <a:srgbClr val="FF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)</a:t>
            </a:r>
            <a:b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</a:b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Задачи: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1. Определить целевые аудитории и целевые сообщения.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2. Провести анализ конкурентов, предлагающих обучение по образовательной программе Реклама и связи </a:t>
            </a:r>
            <a:r>
              <a:rPr lang="ru-RU">
                <a:latin typeface="Arial" panose="020B0604020202020204" pitchFamily="34" charset="0"/>
                <a:cs typeface="Arial" panose="020B0604020202020204" pitchFamily="34" charset="0"/>
              </a:rPr>
              <a:t>с общественностью.</a:t>
            </a:r>
            <a:endParaRPr lang="ru-RU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3. Разработать слоган, рекламные сообщения для целевых аудиторий. 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4. Провести тестирование слогана, рекламных сообщений.</a:t>
            </a:r>
          </a:p>
          <a:p>
            <a:pPr marL="0" indent="0">
              <a:buNone/>
            </a:pP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5. Предложить концепцию позиционирования образовательной программы «Реклама и связи с общественностью» от </a:t>
            </a:r>
            <a:r>
              <a:rPr lang="ru-RU" dirty="0" err="1">
                <a:latin typeface="Arial" panose="020B0604020202020204" pitchFamily="34" charset="0"/>
                <a:cs typeface="Arial" panose="020B0604020202020204" pitchFamily="34" charset="0"/>
              </a:rPr>
              <a:t>СибГУТИ</a:t>
            </a:r>
            <a:r>
              <a:rPr lang="ru-RU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0872175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142</TotalTime>
  <Words>120</Words>
  <Application>Microsoft Office PowerPoint</Application>
  <PresentationFormat>Широкоэкранный</PresentationFormat>
  <Paragraphs>10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0" baseType="lpstr">
      <vt:lpstr>Arial</vt:lpstr>
      <vt:lpstr>Calibri</vt:lpstr>
      <vt:lpstr>Calibri Light</vt:lpstr>
      <vt:lpstr>Тема Office</vt:lpstr>
      <vt:lpstr>Установочный вебинар по профессионально-творческой практике</vt:lpstr>
      <vt:lpstr>Презентация PowerPoint</vt:lpstr>
      <vt:lpstr>Презентация PowerPoint</vt:lpstr>
      <vt:lpstr>Презентация PowerPoint</vt:lpstr>
      <vt:lpstr>Презентация PowerPoint</vt:lpstr>
      <vt:lpstr>Задание для тех, кто на кафедре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Установочный вебинар по профессионально-творческой практике</dc:title>
  <dc:creator>Наталья Микиденко</dc:creator>
  <cp:lastModifiedBy>Наталья Микиденко</cp:lastModifiedBy>
  <cp:revision>2</cp:revision>
  <dcterms:created xsi:type="dcterms:W3CDTF">2024-10-17T05:43:32Z</dcterms:created>
  <dcterms:modified xsi:type="dcterms:W3CDTF">2025-04-22T12:20:23Z</dcterms:modified>
</cp:coreProperties>
</file>