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2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64" autoAdjust="0"/>
    <p:restoredTop sz="86380" autoAdjust="0"/>
  </p:normalViewPr>
  <p:slideViewPr>
    <p:cSldViewPr>
      <p:cViewPr>
        <p:scale>
          <a:sx n="96" d="100"/>
          <a:sy n="96" d="100"/>
        </p:scale>
        <p:origin x="762" y="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6D6E89-5D07-4A80-88CC-B4758D9EF136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6D8E03-B971-4C4A-A82E-B48D587B7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35896" y="6165304"/>
            <a:ext cx="215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Новосибирск </a:t>
            </a:r>
            <a:r>
              <a:rPr lang="ru-RU" dirty="0" smtClean="0"/>
              <a:t>2019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85852" y="1714488"/>
            <a:ext cx="6480048" cy="2301240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</a:rPr>
              <a:t>Проблема ресурсов</a:t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Россия – территория с экстремальными, по сравнению с большинством других стран, природными условиями, что затрудняет эксплуатацию природных ресурсов, а также обусловливает низкую продуктивность биосферы</a:t>
            </a:r>
            <a:r>
              <a:rPr lang="en-US" dirty="0" smtClean="0"/>
              <a:t>.</a:t>
            </a:r>
          </a:p>
          <a:p>
            <a:r>
              <a:rPr lang="ru-RU" dirty="0" smtClean="0"/>
              <a:t>При «избытке» земли в России примерно половина её территорий непригодно для сельскохозяйственного использования, и 25% всех земель мира, относящихся к данной категории, приходится на нашу страну.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Что касается сравнительной продуктивности российской земли, то она может быть проиллюстрирована следующим примером. Прирост древесины на 1 га хвойных лесов составляет: </a:t>
            </a:r>
          </a:p>
          <a:p>
            <a:pPr>
              <a:buNone/>
            </a:pPr>
            <a:r>
              <a:rPr lang="ru-RU" dirty="0" smtClean="0"/>
              <a:t>    в России 1,3 м</a:t>
            </a:r>
            <a:r>
              <a:rPr lang="ru-RU" baseline="30000" dirty="0" smtClean="0"/>
              <a:t>3</a:t>
            </a:r>
            <a:r>
              <a:rPr lang="ru-RU" dirty="0" smtClean="0"/>
              <a:t> (примерно 2,0 м</a:t>
            </a:r>
            <a:r>
              <a:rPr lang="ru-RU" baseline="30000" dirty="0" smtClean="0"/>
              <a:t>3 </a:t>
            </a:r>
            <a:r>
              <a:rPr lang="ru-RU" dirty="0" smtClean="0"/>
              <a:t>– в европейской и 1,0 м</a:t>
            </a:r>
            <a:r>
              <a:rPr lang="ru-RU" baseline="30000" dirty="0" smtClean="0"/>
              <a:t>3 </a:t>
            </a:r>
            <a:r>
              <a:rPr lang="ru-RU" dirty="0" smtClean="0"/>
              <a:t>- в азиатской части страны);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в Финляндии - 2,3 м</a:t>
            </a:r>
            <a:r>
              <a:rPr lang="ru-RU" baseline="30000" dirty="0" smtClean="0"/>
              <a:t>3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в США - 3,1 м</a:t>
            </a:r>
            <a:r>
              <a:rPr lang="ru-RU" baseline="30000" dirty="0" smtClean="0"/>
              <a:t>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Наиболее корректно, с точки зрения оценки обеспеченности ресурсами, сравнение России с Канадой – страной с идентичными природно-климатическими условиями и сопоставимой  по территории.</a:t>
            </a:r>
          </a:p>
          <a:p>
            <a:r>
              <a:rPr lang="ru-RU" dirty="0" smtClean="0"/>
              <a:t>В целом, по разным данным на настоящее время, Россия в разы превосходит Канаду по запасам углеводородного топлива, но также в несколько раз уступает по запасам металлических полезных ископаемых, включая уран. </a:t>
            </a:r>
          </a:p>
          <a:p>
            <a:r>
              <a:rPr lang="ru-RU" dirty="0" smtClean="0"/>
              <a:t>Что касается земельных ресурсов различных типов, здесь обеспеченность России на душу населения в два – три раза меньше, что естественно, поскольку плотность населения Канады почти в три раза ниже российской.  Иными словами, единица российской площади должна прокормить в 2,5-3 раза больше людей, чем та же площадь в Канаде.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Примерно то же можно сказать, сопоставляя с Россией с Австралией, где существует природный экстремум другого рода – засушливые тропические пустыни, занимающие большую часть территории страны (своего рода «аналог» наших и канадских приполярных областей).</a:t>
            </a:r>
          </a:p>
          <a:p>
            <a:r>
              <a:rPr lang="ru-RU" dirty="0" smtClean="0"/>
              <a:t>Население Австралии – 22 млн. человек при площади страны 7,7 млн. кв.км. Плотность населения – 2,9 чел./кв. км, что ниже канадской и почти в три раза ниже российской. Точно также пропорционально выше, чем в России, и обеспеченность природными ресурсами.</a:t>
            </a:r>
          </a:p>
          <a:p>
            <a:r>
              <a:rPr lang="ru-RU" dirty="0" smtClean="0"/>
              <a:t>Тем более, помимо земли, Австралия обладает богатейшими минеральными запасами, в частности, находится на одном из первых мест в мире по запасам угля и урана и является одним их ведущих мировых экспортёров этих продуктов.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/>
              <a:t>Обеспеченность земельными и лесными ресурсами на душу населения, га.</a:t>
            </a:r>
            <a:endParaRPr lang="ru-RU" dirty="0"/>
          </a:p>
        </p:txBody>
      </p:sp>
      <p:pic>
        <p:nvPicPr>
          <p:cNvPr id="5" name="Рисунок 4" descr="d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8712968" cy="54006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проводить сравнение с США, то в России земельных ресурсов на душу населения существенно больше, но при естественной </a:t>
            </a:r>
            <a:r>
              <a:rPr lang="ru-RU" dirty="0" err="1" smtClean="0"/>
              <a:t>биопродуктивности</a:t>
            </a:r>
            <a:r>
              <a:rPr lang="ru-RU" dirty="0" smtClean="0"/>
              <a:t> земель также в разы ниже.</a:t>
            </a:r>
            <a:endParaRPr lang="en-US" dirty="0" smtClean="0"/>
          </a:p>
          <a:p>
            <a:r>
              <a:rPr lang="ru-RU" dirty="0" smtClean="0"/>
              <a:t>Таким образом, проблема дефицита природного сырья существует и в России. Нельзя не отметить, что относительно Канады, Австралии или США вряд ли кем-то ставится вопрос об «избытке» у них природных ресурсов.</a:t>
            </a:r>
            <a:endParaRPr lang="en-US" dirty="0" smtClean="0"/>
          </a:p>
          <a:p>
            <a:r>
              <a:rPr lang="ru-RU" dirty="0" smtClean="0"/>
              <a:t>Россия на фоне этих стран не обладает какими-либо чрезмерными запасами, напротив – по ряду позиций существенно уступает. В связи с этим, у нас также нет оснований для расточительного отношения к нашим природным ресурсам и расчёта на социально-экономическое благополучие при экспортно-сырьевой специализации страны.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Дефицит природных ресурсов в мире и в России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Дефицит природных ресурсов – проблема, которая волновала людей ещё в античные времена, резко обострилась в XX веке, в связи с мощным ростом потребления практически всех природных богатств – полезных ископаемых, земли для сельского хозяйства, леса, воды, воздуха. Прежде всего, именно эта проблема заставила поднять вопрос устойчивого развития – ведения хозяйства без разрушения основы жизнеобеспечения для следующих поколений.</a:t>
            </a:r>
            <a:endParaRPr lang="ru-RU" sz="28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данный момент человечеству не удаётся это сделать, хотя бы потому, что мировая экономика выстроена, главным образом, на использовании </a:t>
            </a:r>
            <a:r>
              <a:rPr lang="ru-RU" dirty="0" err="1" smtClean="0"/>
              <a:t>невозобновляемых</a:t>
            </a:r>
            <a:r>
              <a:rPr lang="ru-RU" dirty="0" smtClean="0"/>
              <a:t> ресурсов – минерального сырья.</a:t>
            </a:r>
          </a:p>
          <a:p>
            <a:r>
              <a:rPr lang="ru-RU" dirty="0" smtClean="0"/>
              <a:t>При этом под угрозой истощения оказываются и возобновляемые природные богатства. Прежде всего, это биоресурсы. Наиболее очевидные примеры – обезлесение и опустынивание. </a:t>
            </a:r>
          </a:p>
          <a:p>
            <a:r>
              <a:rPr lang="ru-RU" dirty="0" smtClean="0"/>
              <a:t>Площадь влажных тропических лесов Юго-Восточной Азии, Западной и Центральной Африки и Южной Америки, или южного лесного пояса Земли, в 1960-е гг. составляла 1,6 </a:t>
            </a:r>
            <a:r>
              <a:rPr lang="ru-RU" dirty="0" err="1" smtClean="0"/>
              <a:t>млрд</a:t>
            </a:r>
            <a:r>
              <a:rPr lang="ru-RU" dirty="0" smtClean="0"/>
              <a:t> га, а к концу 1980-х сократилась до 0,9 </a:t>
            </a:r>
            <a:r>
              <a:rPr lang="ru-RU" dirty="0" err="1" smtClean="0"/>
              <a:t>млрд</a:t>
            </a:r>
            <a:r>
              <a:rPr lang="ru-RU" dirty="0" smtClean="0"/>
              <a:t> га, т.е. на 40%.  В масштабах Земли это означает сокращение лесных массивов на 15%.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Опустынивание, связанное с хозяйственной деятельностью человека, затронуло площадь около 1 </a:t>
            </a:r>
            <a:r>
              <a:rPr lang="ru-RU" dirty="0" err="1" smtClean="0"/>
              <a:t>млрд</a:t>
            </a:r>
            <a:r>
              <a:rPr lang="ru-RU" dirty="0" smtClean="0"/>
              <a:t> га, или 6-7% всей площади земной суши. Превращение плодородных земель в пустыню можно рассматривать как сокращение земельных сельскохозяйственных ресурсов человечества.</a:t>
            </a:r>
          </a:p>
          <a:p>
            <a:r>
              <a:rPr lang="ru-RU" dirty="0" smtClean="0"/>
              <a:t>Вода и воздух могут рассматриваться как практически неограниченные ресурсы, но это будет ошибочным взглядом на вещи. Загрязнение водной и воздушной оболочек «изымает» эти ресурсы, снижая возможности их использования.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Если о дефиците природного сырья в глобальном масштабе мы пока говорим, в основном, как о будущей угрозе, то на региональном  уровне недостаток тех или иных ресурсов – уже свершившийся факт, ведущий к тяжёлым последствиям.</a:t>
            </a:r>
          </a:p>
          <a:p>
            <a:r>
              <a:rPr lang="ru-RU" dirty="0" smtClean="0"/>
              <a:t>Большинство западных стран сталкивается с дефицитом энергетического сырья и, как результат, жёсткой зависимостью от импорта энергоносителей. В Западной Европе, в дополнение к этому, ощутимой проблемой является дефицит сельскохозяйственной земли.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 касается ряда стран Африки и Азии, то большой проблемой для них является недостаток воды и также земель для ведения сельского хозяйства.</a:t>
            </a:r>
          </a:p>
          <a:p>
            <a:r>
              <a:rPr lang="ru-RU" dirty="0" smtClean="0"/>
              <a:t>Во многих странах существенная часть территории не может использоваться для сельского хозяйства по разным причинам: холодный климат (Россия, Канада); </a:t>
            </a:r>
          </a:p>
          <a:p>
            <a:pPr>
              <a:buNone/>
            </a:pPr>
            <a:r>
              <a:rPr lang="ru-RU" dirty="0" smtClean="0"/>
              <a:t>    засушливый климат и дефицит воды (Северная Африка, Австралия, Китай);</a:t>
            </a:r>
          </a:p>
          <a:p>
            <a:pPr>
              <a:buNone/>
            </a:pPr>
            <a:r>
              <a:rPr lang="ru-RU" dirty="0" smtClean="0"/>
              <a:t>    горный рельеф (Япония, Вьетнам);</a:t>
            </a:r>
          </a:p>
          <a:p>
            <a:pPr>
              <a:buNone/>
            </a:pPr>
            <a:r>
              <a:rPr lang="ru-RU" dirty="0" smtClean="0"/>
              <a:t>    высокая плотность населения и, соответственно, необходимость выделения больших площадей под населённые пункты, промышленные и инфраструктурные объекты (страны Западной Европы, Южная и Восточная Азия).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ru-RU" b="1" dirty="0" err="1" smtClean="0"/>
              <a:t>Распаханность</a:t>
            </a:r>
            <a:r>
              <a:rPr lang="ru-RU" b="1" dirty="0" smtClean="0"/>
              <a:t> территории (площадь пашни, % к общей площади страны)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dia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280920" cy="5256584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ru-RU" b="1" dirty="0" smtClean="0"/>
              <a:t>Обеспеченность пашней (га пашни на душу населения)</a:t>
            </a:r>
            <a:endParaRPr lang="ru-RU" dirty="0"/>
          </a:p>
        </p:txBody>
      </p:sp>
      <p:pic>
        <p:nvPicPr>
          <p:cNvPr id="4" name="Рисунок 3" descr="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8352928" cy="5112568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На этом фоне  довольно часто складывается впечатление, что у России подобных проблем нет, и распространено некритично принимаемое суждение об избытке у нас природного сырья.</a:t>
            </a:r>
            <a:endParaRPr lang="en-US" dirty="0" smtClean="0"/>
          </a:p>
          <a:p>
            <a:r>
              <a:rPr lang="ru-RU" dirty="0" smtClean="0"/>
              <a:t>Действительно, на одного россиянина приходится примерно в пять раз больше земли и примерно во столько же раз больше воды, леса, минеральных ресурсов, чем на среднего жителя Земли.</a:t>
            </a:r>
            <a:endParaRPr lang="en-US" dirty="0" smtClean="0"/>
          </a:p>
          <a:p>
            <a:r>
              <a:rPr lang="ru-RU" dirty="0" smtClean="0"/>
              <a:t>Однако возможности использования этих богатств существенно ограничены климатическим фактором, о котором уже упоминалось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189</TotalTime>
  <Words>572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Проблема ресурсов </vt:lpstr>
      <vt:lpstr>Дефицит природных ресурсов в мире и в России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экологические проблемы</dc:title>
  <dc:creator>Виктор Сергеевич</dc:creator>
  <cp:lastModifiedBy>User</cp:lastModifiedBy>
  <cp:revision>19</cp:revision>
  <dcterms:created xsi:type="dcterms:W3CDTF">2013-09-08T11:01:04Z</dcterms:created>
  <dcterms:modified xsi:type="dcterms:W3CDTF">2019-07-23T06:40:07Z</dcterms:modified>
</cp:coreProperties>
</file>