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2"/>
  </p:notesMasterIdLst>
  <p:sldIdLst>
    <p:sldId id="260" r:id="rId2"/>
    <p:sldId id="258" r:id="rId3"/>
    <p:sldId id="257" r:id="rId4"/>
    <p:sldId id="261" r:id="rId5"/>
    <p:sldId id="267" r:id="rId6"/>
    <p:sldId id="268" r:id="rId7"/>
    <p:sldId id="269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F705A-2F6A-4BBA-9E41-77D89C46D890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F5076-4452-4E00-8104-7A09F42A9F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90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1A3E6-E5F9-4526-B705-2073D5F002F5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EA157-AE0B-48DC-93CF-7C247D6ABF71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B7DC6-BF4C-4E55-BB3C-4869FAE599A7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F3C88-0E55-4220-A48D-E71FC9A06A4D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3191-E59D-454E-993F-FFDACEDF068A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33200-122A-4314-8A69-300AC00D3172}" type="datetime1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4EFEA-551E-4B31-8FA7-FBA7260151E6}" type="datetime1">
              <a:rPr lang="ru-RU" smtClean="0"/>
              <a:t>05.10.2025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3280C-3C53-4DF2-AE33-AD555F3073A1}" type="datetime1">
              <a:rPr lang="ru-RU" smtClean="0"/>
              <a:t>05.10.2025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5A162-8C44-40BC-A962-BC2BA282FEC1}" type="datetime1">
              <a:rPr lang="ru-RU" smtClean="0"/>
              <a:t>05.10.2025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EB0A2-79C3-47CF-B4D0-8D111CA9394E}" type="datetime1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56DBE-DDE4-4F59-91B1-D6ABCCB560FB}" type="datetime1">
              <a:rPr lang="ru-RU" smtClean="0"/>
              <a:t>05.10.2025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4AF1C-5D28-4034-9D03-BC5042BD956E}" type="datetime1">
              <a:rPr lang="ru-RU" smtClean="0"/>
              <a:t>05.10.2025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A86C9-2551-4D5E-AE43-7D89D4130D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rogi-onf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&#1084;&#1080;&#1085;&#1101;&#1085;&#1077;&#1088;&#1075;&#1086;.&#1090;&#1074;&#1077;&#1088;&#1089;&#1082;&#1072;&#1103;&#1086;&#1073;&#1083;&#1072;&#1089;&#1090;&#1100;.&#1088;&#1092;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3581" y="659011"/>
            <a:ext cx="773683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66"/>
                </a:solidFill>
              </a:rPr>
              <a:t>почувствуйте себя активным гражданином!</a:t>
            </a:r>
          </a:p>
          <a:p>
            <a:pPr algn="ctr"/>
            <a:endParaRPr lang="ru-RU" sz="28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ПРАКТИЧЕСКОЕ ЗАДАНИЕ №1 к экзамену  по ИТ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i="1" dirty="0" smtClean="0"/>
              <a:t>1. </a:t>
            </a:r>
            <a:r>
              <a:rPr lang="ru-RU" sz="2800" i="1" dirty="0" smtClean="0">
                <a:latin typeface="Bahnschrift SemiBold SemiConden" pitchFamily="34" charset="0"/>
                <a:ea typeface="Arimo" pitchFamily="34" charset="0"/>
                <a:cs typeface="Arimo" pitchFamily="34" charset="0"/>
              </a:rPr>
              <a:t>Отметить на карте ОНФ </a:t>
            </a:r>
          </a:p>
          <a:p>
            <a:pPr algn="ctr"/>
            <a:r>
              <a:rPr lang="en-GB" sz="2800" dirty="0" smtClean="0">
                <a:solidFill>
                  <a:srgbClr val="0070C0"/>
                </a:solidFill>
                <a:hlinkClick r:id="rId2"/>
              </a:rPr>
              <a:t>https://dorogi-onf.ru</a:t>
            </a:r>
            <a:endParaRPr lang="ru-RU" sz="2800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dirty="0" smtClean="0"/>
              <a:t>места и фото  плохих дорог, которые отравляют Вам жизнь!</a:t>
            </a:r>
          </a:p>
          <a:p>
            <a:pPr algn="ctr"/>
            <a:r>
              <a:rPr lang="ru-RU" sz="2800" dirty="0" smtClean="0"/>
              <a:t>В качестве подтверждения выполненной работы приложить копии вашей заявки и письма-ответа ОНФ к экзаменационному ответу по ИТ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166843"/>
            <a:ext cx="7920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Кому: Степанова Людмила Александровна</a:t>
            </a:r>
          </a:p>
          <a:p>
            <a:r>
              <a:rPr lang="ru-RU" sz="2000" dirty="0" smtClean="0"/>
              <a:t>От: АДМИНИСТРАЦИЯ ГОРОДА ТВЕРИ</a:t>
            </a:r>
          </a:p>
          <a:p>
            <a:endParaRPr lang="ru-RU" sz="2000" dirty="0" smtClean="0"/>
          </a:p>
          <a:p>
            <a:r>
              <a:rPr lang="ru-RU" sz="2000" dirty="0" smtClean="0"/>
              <a:t>Ваше сообщение 171650440 по теме Дворы и территории общего пользования от 8 октября 2021 г. перенаправлено в АДМИНИСТРАЦИЯ ЗАВОЛЖСКОГО РАЙОНА В ГОРОДЕ ТВЕРИ </a:t>
            </a:r>
          </a:p>
          <a:p>
            <a:endParaRPr lang="ru-RU" sz="2000" dirty="0" smtClean="0"/>
          </a:p>
          <a:p>
            <a:r>
              <a:rPr lang="ru-RU" sz="2000" dirty="0" smtClean="0"/>
              <a:t>Когда статус сообщения изменится, вы получите отдельное письмо. Также актуальный статус можно узнать на </a:t>
            </a:r>
            <a:r>
              <a:rPr lang="ru-RU" sz="2000" dirty="0" err="1" smtClean="0"/>
              <a:t>Госуслугах</a:t>
            </a:r>
            <a:r>
              <a:rPr lang="ru-RU" sz="2000" dirty="0" smtClean="0"/>
              <a:t> или в приложении «</a:t>
            </a:r>
            <a:r>
              <a:rPr lang="ru-RU" sz="2000" dirty="0" err="1" smtClean="0"/>
              <a:t>Госуслуги</a:t>
            </a:r>
            <a:r>
              <a:rPr lang="ru-RU" sz="2000" dirty="0" smtClean="0"/>
              <a:t> Решаем вместе» </a:t>
            </a:r>
          </a:p>
          <a:p>
            <a:r>
              <a:rPr lang="ru-RU" sz="2000" dirty="0" smtClean="0"/>
              <a:t> Не отвечайте на это письмо — оно отправлено автоматически. Если возникли вопросы, обратитесь в службу поддержки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— в чате на сайте или по телефону 8 800 100-70-10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33265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пример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476672"/>
            <a:ext cx="2878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0070C0"/>
                </a:solidFill>
              </a:rPr>
              <a:t>https://dorogi-onf.ru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76771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188640"/>
            <a:ext cx="1205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пример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457200"/>
            <a:ext cx="724852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516216" y="548680"/>
            <a:ext cx="1440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пример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5904" y="260648"/>
            <a:ext cx="823116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2. </a:t>
            </a:r>
            <a:r>
              <a:rPr lang="ru-RU" sz="2400" b="1" i="1" dirty="0" smtClean="0">
                <a:latin typeface="Bahnschrift SemiBold SemiConden" pitchFamily="34" charset="0"/>
              </a:rPr>
              <a:t>Отметить на сайте </a:t>
            </a:r>
            <a:r>
              <a:rPr lang="en-GB" sz="2400" b="1" dirty="0" smtClean="0">
                <a:hlinkClick r:id="rId2"/>
              </a:rPr>
              <a:t>https://</a:t>
            </a:r>
            <a:r>
              <a:rPr lang="ru-RU" sz="2400" b="1" dirty="0" err="1" smtClean="0">
                <a:hlinkClick r:id="rId2"/>
              </a:rPr>
              <a:t>минэнерго.тверскаяобласть.рф</a:t>
            </a:r>
            <a:r>
              <a:rPr lang="ru-RU" sz="2400" b="1" dirty="0" smtClean="0"/>
              <a:t> </a:t>
            </a:r>
          </a:p>
          <a:p>
            <a:r>
              <a:rPr lang="ru-RU" sz="2400" b="1" i="1" dirty="0" smtClean="0">
                <a:latin typeface="Bahnschrift SemiBold SemiConden" pitchFamily="34" charset="0"/>
              </a:rPr>
              <a:t>ту же </a:t>
            </a:r>
            <a:r>
              <a:rPr lang="ru-RU" sz="2400" b="1" i="1" dirty="0">
                <a:latin typeface="Bahnschrift SemiBold SemiConden" pitchFamily="34" charset="0"/>
              </a:rPr>
              <a:t>самую</a:t>
            </a:r>
            <a:r>
              <a:rPr lang="ru-RU" sz="2400" b="1" i="1" dirty="0" smtClean="0">
                <a:latin typeface="Bahnschrift SemiBold SemiConden" pitchFamily="34" charset="0"/>
              </a:rPr>
              <a:t> проблему или другую более актуальную для Вас</a:t>
            </a:r>
          </a:p>
          <a:p>
            <a:r>
              <a:rPr lang="ru-RU" sz="2400" b="1" i="1" dirty="0" smtClean="0">
                <a:latin typeface="Bahnschrift SemiBold SemiConden" pitchFamily="34" charset="0"/>
              </a:rPr>
              <a:t> </a:t>
            </a:r>
            <a:r>
              <a:rPr lang="ru-RU" sz="2400" b="1" i="1" dirty="0">
                <a:latin typeface="Bahnschrift SemiBold SemiConden" pitchFamily="34" charset="0"/>
              </a:rPr>
              <a:t>в различных категориях жизнеобеспечения. </a:t>
            </a:r>
            <a:r>
              <a:rPr lang="ru-RU" sz="2400" b="1" i="1" dirty="0" smtClean="0">
                <a:latin typeface="Bahnschrift SemiBold SemiConden" pitchFamily="34" charset="0"/>
              </a:rPr>
              <a:t> </a:t>
            </a:r>
            <a:endParaRPr lang="ru-RU" sz="2400" b="1" i="1" dirty="0">
              <a:latin typeface="Bahnschrift SemiBold SemiConden" pitchFamily="34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4437112"/>
            <a:ext cx="8496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Такое заявление попадает в Организация-исполнитель сообщения МИНИСТЕРСТВО ЭНЕРГЕТИКИ И ЖИЛИЩНО-КОММУНАЛЬНОГО ХОЗЯЙСТВА ТВЕРСКОЙ ОБЛАСТИ.</a:t>
            </a:r>
          </a:p>
          <a:p>
            <a:r>
              <a:rPr lang="ru-RU" dirty="0" smtClean="0"/>
              <a:t>В качестве подтверждения выполненной работы приложить копии вашей заявки из сайта </a:t>
            </a:r>
            <a:r>
              <a:rPr lang="ru-RU" dirty="0" err="1" smtClean="0"/>
              <a:t>Госуслуги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276872"/>
            <a:ext cx="85725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23"/>
            <a:ext cx="9144000" cy="67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81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488" y="0"/>
            <a:ext cx="5777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83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5" y="412685"/>
            <a:ext cx="7047309" cy="61500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88752" y="260648"/>
            <a:ext cx="616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Аналитика активности населения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170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59721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75856" y="692696"/>
            <a:ext cx="266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Сообщение от </a:t>
            </a:r>
            <a:r>
              <a:rPr lang="ru-RU" b="1" dirty="0" err="1" smtClean="0">
                <a:solidFill>
                  <a:srgbClr val="FF0000"/>
                </a:solidFill>
              </a:rPr>
              <a:t>ГосУслуги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4664"/>
            <a:ext cx="12057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пример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661248"/>
            <a:ext cx="6781800" cy="3238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71600" y="501317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Сообщение от </a:t>
            </a:r>
            <a:r>
              <a:rPr lang="ru-RU" b="1" dirty="0" err="1" smtClean="0">
                <a:solidFill>
                  <a:srgbClr val="FF0000"/>
                </a:solidFill>
              </a:rPr>
              <a:t>ГосУслуги</a:t>
            </a:r>
            <a:r>
              <a:rPr lang="ru-RU" b="1" dirty="0" smtClean="0">
                <a:solidFill>
                  <a:srgbClr val="FF0000"/>
                </a:solidFill>
              </a:rPr>
              <a:t>  на почте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6C9-2551-4D5E-AE43-7D89D4130D46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47775"/>
            <a:ext cx="64008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59632" y="404664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пример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219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13</cp:revision>
  <dcterms:created xsi:type="dcterms:W3CDTF">2019-10-15T16:51:42Z</dcterms:created>
  <dcterms:modified xsi:type="dcterms:W3CDTF">2025-10-05T17:15:29Z</dcterms:modified>
</cp:coreProperties>
</file>