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2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975184-76F1-2D87-2382-A52C32B00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0CD47E9-A0D3-CCDE-189F-1E5F7C9F0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42BA97-C910-90A2-B0B4-44156FDDA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55D4CF-EAA1-3F5F-7C25-4C6C43BE5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394A09-0D18-8BA4-199A-C840466F7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07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FC85A2-0000-B9A7-DC61-5661F0F0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70CD2DE-63D1-3166-4BC3-80D3F27EE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E7172E-9200-97E2-A570-2A179D18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4247AA0-A4EF-D8CF-1D7B-88A8905CC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67BCC7-4857-1EA9-92B6-87598BC3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39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DC17886-72A1-7255-B75B-C300329CF8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7382E7-5AD8-7947-F80B-E2FAD23F3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344883-38BD-6C4E-7EAA-342AC1C8B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2535BE0-3175-C333-FEA1-7A5444DC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822929-A2ED-20DB-0658-8CE1D7F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855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239D4B-BF0B-2E08-EEC0-3C1930C41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9FBB63-EC9A-0805-60A8-6BC2002F5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84EB36-B4A8-129E-DEE8-2E9019824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51961B-A55F-CDA5-EE32-031D38117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E384C1-89FB-4C01-59FB-EE912A2AD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410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4BD3E9-854A-9DC3-21F5-85214B06A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120A92-B2ED-091F-3E72-3DEB3AE49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0E9CBE5-9EE2-5095-B6A9-A92B2BFB2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E25876-4A50-E97F-6FDC-424009B9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B1B9E0F-947C-6CE9-9B7D-611054F5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58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4C2097-2689-7C12-4623-67A166CDD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5EF33BE-4F44-3467-656D-494403128E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9DEE12E-78ED-73D2-975A-9888783A3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69EF0B6-AB7E-DEB9-F1E5-D78EA163B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BE68E1B-0386-C2A2-DA60-6C5FA60B7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F0E07D4-C0C0-CFF0-6A01-D85F9E598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1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5F4C36-4497-64D9-292A-BA41D7140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7FCDAE-C1EE-46C7-A986-EAE420537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519E6CB-C4D0-B064-14D8-E2657D86F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44BAA00-94CE-C871-D69F-2E33C4C590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67D6C14-E91A-B28F-ABB3-F138D708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39B233B-E3C0-28CA-9FF9-6F3F2D3EE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5520F99-8703-DB2E-F0F2-FC0DF26D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4BD0769-C0A4-C0B3-31A4-E0B81B47D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440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DD888B-30CD-3E8E-ECC4-EBA489D5B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6723567-C227-89F0-88E1-BCCE68334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2812988-B157-C20A-AE51-F7BF17655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1BCA81F-8F2B-0038-3C12-70A90D825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98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B0919ED-100F-191A-D1B4-D5584710C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FDB431D-3BD6-4933-B89C-4370D345A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8C614CF-1A9B-B7C6-78B4-DE8F40384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59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259D0C-D5C5-4003-65B3-FADA1E1C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D2F853-5E51-6A89-F040-90191907B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658F84D-CAD0-4B3A-6AD4-0B21E14F5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AAC3CB4-A4AB-4CF8-7725-FFCE5635D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372D565-18AD-0B6C-1364-823306720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92376C-1933-854D-4C50-DAFB6080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331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39D457-06A0-BF20-2894-B61830156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E046124-152B-94CC-3FC8-5D4003EAC9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B0B332C-CA78-8FE3-ADA6-2C662CB729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C3BAE93-143C-66A9-F16A-82E9BD6CB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3947D51-33A0-17CD-630B-DA5BD5C8E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5370C8D-0D39-BBFE-023B-4D86D0C8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6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ABA3C1-F980-96EC-EBB3-45B075D3A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1A9B6EC-D703-31CC-B775-D67226F05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824DAF-61ED-2418-DA46-B1C915FA0C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282C9-A3DF-44EF-BD97-B96DE78E6536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10D64B0-8105-1FA5-AA0E-396583685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442956A-2ABA-B60C-ABA9-36DBC09FF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9043F-7834-4A79-BE88-4867332D2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4D25B99-D2EB-07FD-B6A4-DE8650F54A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303" y="173421"/>
            <a:ext cx="11067393" cy="649539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Предмет: «Пакеты прикладных программ» (часть2).</a:t>
            </a:r>
          </a:p>
          <a:p>
            <a:r>
              <a:rPr lang="ru-RU" dirty="0"/>
              <a:t>Преподаватель: </a:t>
            </a:r>
            <a:r>
              <a:rPr lang="ru-RU" dirty="0" err="1"/>
              <a:t>к.п.н</a:t>
            </a:r>
            <a:r>
              <a:rPr lang="ru-RU" dirty="0"/>
              <a:t>. доцент Чёрная Елена Викторовна.</a:t>
            </a:r>
          </a:p>
          <a:p>
            <a:r>
              <a:rPr lang="ru-RU" smtClean="0"/>
              <a:t>Направления: </a:t>
            </a:r>
            <a:r>
              <a:rPr lang="ru-RU" dirty="0" smtClean="0"/>
              <a:t>государственное </a:t>
            </a:r>
            <a:r>
              <a:rPr lang="ru-RU" dirty="0"/>
              <a:t>и муниципальное управление, экономика, менеджмент, таможенное дело.</a:t>
            </a:r>
          </a:p>
          <a:p>
            <a:r>
              <a:rPr lang="ru-RU" dirty="0"/>
              <a:t>Для групп, обучающихся согласно ФГОС 3++. </a:t>
            </a:r>
          </a:p>
          <a:p>
            <a:r>
              <a:rPr lang="ru-RU" dirty="0"/>
              <a:t>Контроль: зачет, тестирование в </a:t>
            </a:r>
            <a:r>
              <a:rPr lang="ru-RU" dirty="0" err="1"/>
              <a:t>Moodle</a:t>
            </a:r>
            <a:r>
              <a:rPr lang="ru-RU" dirty="0"/>
              <a:t> (</a:t>
            </a:r>
            <a:r>
              <a:rPr lang="en-US" dirty="0"/>
              <a:t>https://moodle.uio.csu.ru/mod/quiz/view.php?id=29672</a:t>
            </a:r>
            <a:r>
              <a:rPr lang="ru-RU" dirty="0"/>
              <a:t>).</a:t>
            </a:r>
          </a:p>
          <a:p>
            <a:endParaRPr lang="ru-RU" dirty="0"/>
          </a:p>
          <a:p>
            <a:r>
              <a:rPr lang="ru-RU" dirty="0"/>
              <a:t>Домашнее задание:</a:t>
            </a:r>
          </a:p>
          <a:p>
            <a:pPr algn="l"/>
            <a:r>
              <a:rPr lang="ru-RU" dirty="0"/>
              <a:t>1. В файле «Решение задач в </a:t>
            </a:r>
            <a:r>
              <a:rPr lang="en-US" dirty="0"/>
              <a:t>MS Excel</a:t>
            </a:r>
            <a:r>
              <a:rPr lang="ru-RU" dirty="0"/>
              <a:t>" размещены условия задач и варианты. Вариант выбирать соответственно номеру в ведомости. Задачи сохранить в одном файле, выполнить на разных листах, листы соответственно именовать. </a:t>
            </a:r>
          </a:p>
          <a:p>
            <a:pPr algn="l"/>
            <a:r>
              <a:rPr lang="ru-RU" dirty="0"/>
              <a:t>2. В папке «Создание базы данных в </a:t>
            </a:r>
            <a:r>
              <a:rPr lang="en-US" dirty="0"/>
              <a:t>MS Access</a:t>
            </a:r>
            <a:r>
              <a:rPr lang="ru-RU" dirty="0"/>
              <a:t>» находятся файлы с вариантами заданий и методическими указаниями для выполнения этих заданий. Далее создать отчет в </a:t>
            </a:r>
            <a:r>
              <a:rPr lang="en-US" dirty="0"/>
              <a:t>MS Word</a:t>
            </a:r>
            <a:r>
              <a:rPr lang="ru-RU" dirty="0"/>
              <a:t>, содержащий Ваше пошаговое создание базы данных (можно сделать по аналогии с примером: скринами). Таким образом выполненное второе задание – это ДВА!! файла: файл </a:t>
            </a:r>
            <a:r>
              <a:rPr lang="en-US" dirty="0"/>
              <a:t>MS Access</a:t>
            </a:r>
            <a:r>
              <a:rPr lang="ru-RU" dirty="0"/>
              <a:t> с базой данных и файл </a:t>
            </a:r>
            <a:r>
              <a:rPr lang="en-US" dirty="0"/>
              <a:t>MS Word</a:t>
            </a:r>
            <a:r>
              <a:rPr lang="ru-RU" dirty="0"/>
              <a:t> с отчетом. </a:t>
            </a:r>
          </a:p>
          <a:p>
            <a:pPr algn="l"/>
            <a:r>
              <a:rPr lang="en-US" sz="1700" dirty="0"/>
              <a:t>P.S. </a:t>
            </a:r>
            <a:r>
              <a:rPr lang="ru-RU" sz="1700" dirty="0"/>
              <a:t>Не забываем домашнее задание из первой части предмета и оформляем многостраничный документ грамотно!</a:t>
            </a:r>
          </a:p>
          <a:p>
            <a:r>
              <a:rPr lang="ru-RU" dirty="0"/>
              <a:t>Дополнительная связь может быть через почту echernay@mail.ru. </a:t>
            </a:r>
          </a:p>
        </p:txBody>
      </p:sp>
    </p:spTree>
    <p:extLst>
      <p:ext uri="{BB962C8B-B14F-4D97-AF65-F5344CB8AC3E}">
        <p14:creationId xmlns:p14="http://schemas.microsoft.com/office/powerpoint/2010/main" val="3604292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191</Words>
  <Application>Microsoft Office PowerPoint</Application>
  <PresentationFormat>Широкоэкранный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User</cp:lastModifiedBy>
  <cp:revision>6</cp:revision>
  <dcterms:created xsi:type="dcterms:W3CDTF">2024-01-16T17:37:56Z</dcterms:created>
  <dcterms:modified xsi:type="dcterms:W3CDTF">2024-05-06T07:00:46Z</dcterms:modified>
</cp:coreProperties>
</file>